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1273" r:id="rId3"/>
    <p:sldId id="1276" r:id="rId4"/>
    <p:sldId id="258" r:id="rId5"/>
    <p:sldId id="266" r:id="rId6"/>
    <p:sldId id="1277" r:id="rId7"/>
    <p:sldId id="279" r:id="rId8"/>
    <p:sldId id="257" r:id="rId9"/>
    <p:sldId id="261" r:id="rId10"/>
    <p:sldId id="262" r:id="rId11"/>
    <p:sldId id="263" r:id="rId12"/>
    <p:sldId id="1274" r:id="rId13"/>
    <p:sldId id="264" r:id="rId14"/>
    <p:sldId id="269" r:id="rId15"/>
    <p:sldId id="280" r:id="rId16"/>
    <p:sldId id="271" r:id="rId17"/>
    <p:sldId id="282" r:id="rId18"/>
    <p:sldId id="1269" r:id="rId19"/>
    <p:sldId id="1268" r:id="rId20"/>
    <p:sldId id="127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3"/>
      <p:italic r:id="rId23"/>
      <p:boldItalic r:id="rId23"/>
    </p:embeddedFont>
    <p:embeddedFont>
      <p:font typeface="Quicksand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FFDFF"/>
    <a:srgbClr val="333F4F"/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2"/>
    <p:restoredTop sz="96942"/>
  </p:normalViewPr>
  <p:slideViewPr>
    <p:cSldViewPr snapToGrid="0" snapToObjects="1">
      <p:cViewPr varScale="1">
        <p:scale>
          <a:sx n="114" d="100"/>
          <a:sy n="114" d="100"/>
        </p:scale>
        <p:origin x="7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NUL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Исследование фонда «Общественное мнение» </a:t>
            </a:r>
          </a:p>
          <a:p>
            <a:pPr>
              <a:defRPr/>
            </a:pPr>
            <a:r>
              <a:rPr lang="ru-RU" dirty="0"/>
              <a:t>23-24 мая 2015 год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Исследовании фонда «Общественное мнение»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24-4F29-B049-2A81B0A1DE1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24-4F29-B049-2A81B0A1DE1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24-4F29-B049-2A81B0A1D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имеют дачный участок</c:v>
                </c:pt>
                <c:pt idx="1">
                  <c:v>не имеют дачный участок</c:v>
                </c:pt>
                <c:pt idx="2">
                  <c:v>хотят приобрести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51</c:v>
                </c:pt>
                <c:pt idx="1">
                  <c:v>49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5-471B-B972-B2EECE677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19/04/2023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D395A-2196-A64B-B93A-4264BD267AB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19/04/2023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19/04/2023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:a16="http://schemas.microsoft.com/office/drawing/2014/main" id="{96A0CAE5-9B27-F147-A753-A9F2097714D3}"/>
              </a:ext>
            </a:extLst>
          </p:cNvPr>
          <p:cNvSpPr/>
          <p:nvPr userDrawn="1"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19/04/2023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44A2EE-790B-B947-A310-3DFCDC81E104}"/>
              </a:ext>
            </a:extLst>
          </p:cNvPr>
          <p:cNvSpPr/>
          <p:nvPr userDrawn="1"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:a16="http://schemas.microsoft.com/office/drawing/2014/main" id="{A4DA8A26-AC02-D04F-AEBE-9CA324BABF22}"/>
              </a:ext>
            </a:extLst>
          </p:cNvPr>
          <p:cNvSpPr/>
          <p:nvPr userDrawn="1"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27D9A8-90B1-DD4F-AE7A-A02AFE844D99}"/>
              </a:ext>
            </a:extLst>
          </p:cNvPr>
          <p:cNvSpPr/>
          <p:nvPr userDrawn="1"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357E6D-7A37-9A4C-AD31-02FF40405044}"/>
              </a:ext>
            </a:extLst>
          </p:cNvPr>
          <p:cNvSpPr/>
          <p:nvPr userDrawn="1"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75985-96EF-9E44-B081-B42D41A3B8ED}"/>
              </a:ext>
            </a:extLst>
          </p:cNvPr>
          <p:cNvSpPr/>
          <p:nvPr userDrawn="1"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3CC60B-FCC9-9544-A4E8-0E71789D355E}"/>
              </a:ext>
            </a:extLst>
          </p:cNvPr>
          <p:cNvGrpSpPr/>
          <p:nvPr/>
        </p:nvGrpSpPr>
        <p:grpSpPr>
          <a:xfrm rot="10800000">
            <a:off x="8900931" y="3507250"/>
            <a:ext cx="3314292" cy="3377111"/>
            <a:chOff x="-33178" y="-1"/>
            <a:chExt cx="3314292" cy="3377111"/>
          </a:xfrm>
        </p:grpSpPr>
        <p:sp>
          <p:nvSpPr>
            <p:cNvPr id="135" name="Rectángulo 130">
              <a:extLst>
                <a:ext uri="{FF2B5EF4-FFF2-40B4-BE49-F238E27FC236}">
                  <a16:creationId xmlns:a16="http://schemas.microsoft.com/office/drawing/2014/main" id="{0C675DE9-FAB0-6643-B498-412FF6142F9E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6" name="Rectángulo 130">
              <a:extLst>
                <a:ext uri="{FF2B5EF4-FFF2-40B4-BE49-F238E27FC236}">
                  <a16:creationId xmlns:a16="http://schemas.microsoft.com/office/drawing/2014/main" id="{616F224D-0C47-9540-8E7F-F92DBCCA61F1}"/>
                </a:ext>
              </a:extLst>
            </p:cNvPr>
            <p:cNvSpPr/>
            <p:nvPr/>
          </p:nvSpPr>
          <p:spPr>
            <a:xfrm>
              <a:off x="-33178" y="8127"/>
              <a:ext cx="2186221" cy="2470430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11421 w 2578736"/>
                <a:gd name="connsiteY0" fmla="*/ 0 h 2935336"/>
                <a:gd name="connsiteX1" fmla="*/ 2509845 w 2578736"/>
                <a:gd name="connsiteY1" fmla="*/ 0 h 2935336"/>
                <a:gd name="connsiteX2" fmla="*/ 1637928 w 2578736"/>
                <a:gd name="connsiteY2" fmla="*/ 2025309 h 2935336"/>
                <a:gd name="connsiteX3" fmla="*/ 0 w 2578736"/>
                <a:gd name="connsiteY3" fmla="*/ 2935336 h 2935336"/>
                <a:gd name="connsiteX4" fmla="*/ 11421 w 2578736"/>
                <a:gd name="connsiteY4" fmla="*/ 0 h 2935336"/>
                <a:gd name="connsiteX0" fmla="*/ 0 w 2567315"/>
                <a:gd name="connsiteY0" fmla="*/ 0 h 2901066"/>
                <a:gd name="connsiteX1" fmla="*/ 2498424 w 2567315"/>
                <a:gd name="connsiteY1" fmla="*/ 0 h 2901066"/>
                <a:gd name="connsiteX2" fmla="*/ 1626507 w 2567315"/>
                <a:gd name="connsiteY2" fmla="*/ 2025309 h 2901066"/>
                <a:gd name="connsiteX3" fmla="*/ 2 w 2567315"/>
                <a:gd name="connsiteY3" fmla="*/ 2901066 h 2901066"/>
                <a:gd name="connsiteX4" fmla="*/ 0 w 2567315"/>
                <a:gd name="connsiteY4" fmla="*/ 0 h 29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315" h="2901066">
                  <a:moveTo>
                    <a:pt x="0" y="0"/>
                  </a:moveTo>
                  <a:lnTo>
                    <a:pt x="2498424" y="0"/>
                  </a:lnTo>
                  <a:cubicBezTo>
                    <a:pt x="2632443" y="574583"/>
                    <a:pt x="2673463" y="1591197"/>
                    <a:pt x="1626507" y="2025309"/>
                  </a:cubicBezTo>
                  <a:cubicBezTo>
                    <a:pt x="486875" y="2557891"/>
                    <a:pt x="620319" y="2358668"/>
                    <a:pt x="2" y="2901066"/>
                  </a:cubicBezTo>
                  <a:cubicBezTo>
                    <a:pt x="1" y="1934044"/>
                    <a:pt x="1" y="96702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5DF8DA7-86F0-BA4A-8882-E3860A0C3F19}"/>
              </a:ext>
            </a:extLst>
          </p:cNvPr>
          <p:cNvGrpSpPr/>
          <p:nvPr/>
        </p:nvGrpSpPr>
        <p:grpSpPr>
          <a:xfrm>
            <a:off x="-42904" y="-1600"/>
            <a:ext cx="3324018" cy="3378710"/>
            <a:chOff x="-42904" y="-1600"/>
            <a:chExt cx="3324018" cy="3378710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686E5645-D45F-BF44-B7F3-70967B41364A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2" name="Rectángulo 130">
              <a:extLst>
                <a:ext uri="{FF2B5EF4-FFF2-40B4-BE49-F238E27FC236}">
                  <a16:creationId xmlns:a16="http://schemas.microsoft.com/office/drawing/2014/main" id="{536F6896-E792-CB4F-A5D1-D319C5BCBD83}"/>
                </a:ext>
              </a:extLst>
            </p:cNvPr>
            <p:cNvSpPr/>
            <p:nvPr/>
          </p:nvSpPr>
          <p:spPr>
            <a:xfrm>
              <a:off x="-42904" y="-1600"/>
              <a:ext cx="2195947" cy="250934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736" h="2946760">
                  <a:moveTo>
                    <a:pt x="45692" y="0"/>
                  </a:moveTo>
                  <a:lnTo>
                    <a:pt x="2509845" y="11424"/>
                  </a:lnTo>
                  <a:cubicBezTo>
                    <a:pt x="2643864" y="586007"/>
                    <a:pt x="2684884" y="1602621"/>
                    <a:pt x="1637928" y="2036733"/>
                  </a:cubicBezTo>
                  <a:cubicBezTo>
                    <a:pt x="498296" y="2569315"/>
                    <a:pt x="620317" y="2404362"/>
                    <a:pt x="0" y="2946760"/>
                  </a:cubicBezTo>
                  <a:lnTo>
                    <a:pt x="4569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8D6A73-1EDB-2141-B999-7F2DEF29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790"/>
            <a:ext cx="9532690" cy="2587174"/>
          </a:xfrm>
        </p:spPr>
        <p:txBody>
          <a:bodyPr>
            <a:normAutofit/>
          </a:bodyPr>
          <a:lstStyle/>
          <a:p>
            <a:r>
              <a:rPr lang="ru-RU" sz="4800" dirty="0"/>
              <a:t>Автоматизированная система удаленного управления теплицей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095BD-1668-A04A-BFF2-AC8E2AA52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99" y="3693521"/>
            <a:ext cx="6713211" cy="1655762"/>
          </a:xfrm>
        </p:spPr>
        <p:txBody>
          <a:bodyPr>
            <a:noAutofit/>
          </a:bodyPr>
          <a:lstStyle/>
          <a:p>
            <a:r>
              <a:rPr lang="ru-RU" sz="16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Выполнили: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 команда </a:t>
            </a:r>
            <a:r>
              <a:rPr lang="en-US" sz="1600" spc="20" dirty="0">
                <a:solidFill>
                  <a:srgbClr val="484D45"/>
                </a:solidFill>
                <a:latin typeface="Trebuchet MS"/>
                <a:cs typeface="Trebuchet MS"/>
              </a:rPr>
              <a:t>UBER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, в составе которой ученики 10 класса </a:t>
            </a:r>
            <a:r>
              <a:rPr lang="ru-RU" sz="16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№1532: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Воронов Никита Рустамович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Алимов Альберт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Радикович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Мандрыка Арина Юрьевна</a:t>
            </a:r>
          </a:p>
          <a:p>
            <a:r>
              <a:rPr lang="ru-RU" sz="1600" spc="10" dirty="0">
                <a:solidFill>
                  <a:srgbClr val="484D45"/>
                </a:solidFill>
                <a:latin typeface="Trebuchet MS"/>
                <a:cs typeface="Trebuchet MS"/>
              </a:rPr>
              <a:t>Руководитель:</a:t>
            </a:r>
            <a:r>
              <a:rPr lang="ru-RU" sz="1600" spc="15" dirty="0">
                <a:solidFill>
                  <a:srgbClr val="484D45"/>
                </a:solidFill>
                <a:latin typeface="Trebuchet MS"/>
                <a:cs typeface="Trebuchet MS"/>
              </a:rPr>
              <a:t> Сергиенко Антон Борисович </a:t>
            </a:r>
            <a:r>
              <a:rPr lang="ru-RU" sz="1600" spc="55" dirty="0">
                <a:solidFill>
                  <a:srgbClr val="333F4F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Школа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</a:t>
            </a:r>
            <a:endParaRPr lang="ru-RU" sz="1600" dirty="0">
              <a:latin typeface="Trebuchet MS"/>
              <a:cs typeface="Trebuchet M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719F90-EE7D-8E49-A4D9-BAA6A3337605}"/>
              </a:ext>
            </a:extLst>
          </p:cNvPr>
          <p:cNvSpPr/>
          <p:nvPr/>
        </p:nvSpPr>
        <p:spPr>
          <a:xfrm rot="5400000">
            <a:off x="5810971" y="804390"/>
            <a:ext cx="6863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6" name="Gráfico 626">
            <a:extLst>
              <a:ext uri="{FF2B5EF4-FFF2-40B4-BE49-F238E27FC236}">
                <a16:creationId xmlns:a16="http://schemas.microsoft.com/office/drawing/2014/main" id="{9A45F916-4A2F-5942-AB2F-426B8F3A0508}"/>
              </a:ext>
            </a:extLst>
          </p:cNvPr>
          <p:cNvGrpSpPr/>
          <p:nvPr/>
        </p:nvGrpSpPr>
        <p:grpSpPr>
          <a:xfrm rot="21011186">
            <a:off x="2048907" y="506289"/>
            <a:ext cx="936167" cy="884663"/>
            <a:chOff x="2170184" y="5267414"/>
            <a:chExt cx="1299793" cy="1228284"/>
          </a:xfrm>
          <a:solidFill>
            <a:schemeClr val="tx2">
              <a:lumMod val="75000"/>
            </a:schemeClr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7474882-65D4-584E-B75B-F7E5F1E14842}"/>
                </a:ext>
              </a:extLst>
            </p:cNvPr>
            <p:cNvSpPr/>
            <p:nvPr/>
          </p:nvSpPr>
          <p:spPr>
            <a:xfrm>
              <a:off x="2170184" y="5267414"/>
              <a:ext cx="1299793" cy="1228284"/>
            </a:xfrm>
            <a:custGeom>
              <a:avLst/>
              <a:gdLst>
                <a:gd name="connsiteX0" fmla="*/ 1284678 w 1299793"/>
                <a:gd name="connsiteY0" fmla="*/ 1208222 h 1228284"/>
                <a:gd name="connsiteX1" fmla="*/ 1267438 w 1299793"/>
                <a:gd name="connsiteY1" fmla="*/ 1186508 h 1228284"/>
                <a:gd name="connsiteX2" fmla="*/ 1277357 w 1299793"/>
                <a:gd name="connsiteY2" fmla="*/ 1115936 h 1228284"/>
                <a:gd name="connsiteX3" fmla="*/ 1283261 w 1299793"/>
                <a:gd name="connsiteY3" fmla="*/ 1034270 h 1228284"/>
                <a:gd name="connsiteX4" fmla="*/ 1299794 w 1299793"/>
                <a:gd name="connsiteY4" fmla="*/ 882033 h 1228284"/>
                <a:gd name="connsiteX5" fmla="*/ 1281608 w 1299793"/>
                <a:gd name="connsiteY5" fmla="*/ 865747 h 1228284"/>
                <a:gd name="connsiteX6" fmla="*/ 1264131 w 1299793"/>
                <a:gd name="connsiteY6" fmla="*/ 819014 h 1228284"/>
                <a:gd name="connsiteX7" fmla="*/ 1239569 w 1299793"/>
                <a:gd name="connsiteY7" fmla="*/ 1107675 h 1228284"/>
                <a:gd name="connsiteX8" fmla="*/ 1256337 w 1299793"/>
                <a:gd name="connsiteY8" fmla="*/ 1192644 h 1228284"/>
                <a:gd name="connsiteX9" fmla="*/ 1107784 w 1299793"/>
                <a:gd name="connsiteY9" fmla="*/ 1180135 h 1228284"/>
                <a:gd name="connsiteX10" fmla="*/ 952381 w 1299793"/>
                <a:gd name="connsiteY10" fmla="*/ 1171638 h 1228284"/>
                <a:gd name="connsiteX11" fmla="*/ 805481 w 1299793"/>
                <a:gd name="connsiteY11" fmla="*/ 1156296 h 1228284"/>
                <a:gd name="connsiteX12" fmla="*/ 647480 w 1299793"/>
                <a:gd name="connsiteY12" fmla="*/ 1160781 h 1228284"/>
                <a:gd name="connsiteX13" fmla="*/ 343052 w 1299793"/>
                <a:gd name="connsiteY13" fmla="*/ 1160781 h 1228284"/>
                <a:gd name="connsiteX14" fmla="*/ 272199 w 1299793"/>
                <a:gd name="connsiteY14" fmla="*/ 1170222 h 1228284"/>
                <a:gd name="connsiteX15" fmla="*/ 190719 w 1299793"/>
                <a:gd name="connsiteY15" fmla="*/ 1170694 h 1228284"/>
                <a:gd name="connsiteX16" fmla="*/ 36497 w 1299793"/>
                <a:gd name="connsiteY16" fmla="*/ 1166445 h 1228284"/>
                <a:gd name="connsiteX17" fmla="*/ 42165 w 1299793"/>
                <a:gd name="connsiteY17" fmla="*/ 1092569 h 1228284"/>
                <a:gd name="connsiteX18" fmla="*/ 72160 w 1299793"/>
                <a:gd name="connsiteY18" fmla="*/ 742777 h 1228284"/>
                <a:gd name="connsiteX19" fmla="*/ 79009 w 1299793"/>
                <a:gd name="connsiteY19" fmla="*/ 593608 h 1228284"/>
                <a:gd name="connsiteX20" fmla="*/ 100028 w 1299793"/>
                <a:gd name="connsiteY20" fmla="*/ 309431 h 1228284"/>
                <a:gd name="connsiteX21" fmla="*/ 122465 w 1299793"/>
                <a:gd name="connsiteY21" fmla="*/ 102436 h 1228284"/>
                <a:gd name="connsiteX22" fmla="*/ 122465 w 1299793"/>
                <a:gd name="connsiteY22" fmla="*/ 63963 h 1228284"/>
                <a:gd name="connsiteX23" fmla="*/ 130731 w 1299793"/>
                <a:gd name="connsiteY23" fmla="*/ 50510 h 1228284"/>
                <a:gd name="connsiteX24" fmla="*/ 119867 w 1299793"/>
                <a:gd name="connsiteY24" fmla="*/ 467805 h 1228284"/>
                <a:gd name="connsiteX25" fmla="*/ 139469 w 1299793"/>
                <a:gd name="connsiteY25" fmla="*/ 266238 h 1228284"/>
                <a:gd name="connsiteX26" fmla="*/ 156001 w 1299793"/>
                <a:gd name="connsiteY26" fmla="*/ 53578 h 1228284"/>
                <a:gd name="connsiteX27" fmla="*/ 393120 w 1299793"/>
                <a:gd name="connsiteY27" fmla="*/ 54758 h 1228284"/>
                <a:gd name="connsiteX28" fmla="*/ 374935 w 1299793"/>
                <a:gd name="connsiteY28" fmla="*/ 387556 h 1228284"/>
                <a:gd name="connsiteX29" fmla="*/ 382256 w 1299793"/>
                <a:gd name="connsiteY29" fmla="*/ 410215 h 1228284"/>
                <a:gd name="connsiteX30" fmla="*/ 403748 w 1299793"/>
                <a:gd name="connsiteY30" fmla="*/ 76709 h 1228284"/>
                <a:gd name="connsiteX31" fmla="*/ 415321 w 1299793"/>
                <a:gd name="connsiteY31" fmla="*/ 58299 h 1228284"/>
                <a:gd name="connsiteX32" fmla="*/ 407763 w 1299793"/>
                <a:gd name="connsiteY32" fmla="*/ 261990 h 1228284"/>
                <a:gd name="connsiteX33" fmla="*/ 387452 w 1299793"/>
                <a:gd name="connsiteY33" fmla="*/ 756939 h 1228284"/>
                <a:gd name="connsiteX34" fmla="*/ 348720 w 1299793"/>
                <a:gd name="connsiteY34" fmla="*/ 811933 h 1228284"/>
                <a:gd name="connsiteX35" fmla="*/ 352498 w 1299793"/>
                <a:gd name="connsiteY35" fmla="*/ 834591 h 1228284"/>
                <a:gd name="connsiteX36" fmla="*/ 395010 w 1299793"/>
                <a:gd name="connsiteY36" fmla="*/ 841200 h 1228284"/>
                <a:gd name="connsiteX37" fmla="*/ 929000 w 1299793"/>
                <a:gd name="connsiteY37" fmla="*/ 834591 h 1228284"/>
                <a:gd name="connsiteX38" fmla="*/ 1203434 w 1299793"/>
                <a:gd name="connsiteY38" fmla="*/ 842380 h 1228284"/>
                <a:gd name="connsiteX39" fmla="*/ 1249961 w 1299793"/>
                <a:gd name="connsiteY39" fmla="*/ 822318 h 1228284"/>
                <a:gd name="connsiteX40" fmla="*/ 1034570 w 1299793"/>
                <a:gd name="connsiteY40" fmla="*/ 825858 h 1228284"/>
                <a:gd name="connsiteX41" fmla="*/ 826973 w 1299793"/>
                <a:gd name="connsiteY41" fmla="*/ 819250 h 1228284"/>
                <a:gd name="connsiteX42" fmla="*/ 723764 w 1299793"/>
                <a:gd name="connsiteY42" fmla="*/ 813113 h 1228284"/>
                <a:gd name="connsiteX43" fmla="*/ 674876 w 1299793"/>
                <a:gd name="connsiteY43" fmla="*/ 817361 h 1228284"/>
                <a:gd name="connsiteX44" fmla="*/ 620320 w 1299793"/>
                <a:gd name="connsiteY44" fmla="*/ 813349 h 1228284"/>
                <a:gd name="connsiteX45" fmla="*/ 511208 w 1299793"/>
                <a:gd name="connsiteY45" fmla="*/ 820194 h 1228284"/>
                <a:gd name="connsiteX46" fmla="*/ 415085 w 1299793"/>
                <a:gd name="connsiteY46" fmla="*/ 820902 h 1228284"/>
                <a:gd name="connsiteX47" fmla="*/ 426421 w 1299793"/>
                <a:gd name="connsiteY47" fmla="*/ 434526 h 1228284"/>
                <a:gd name="connsiteX48" fmla="*/ 435632 w 1299793"/>
                <a:gd name="connsiteY48" fmla="*/ 241456 h 1228284"/>
                <a:gd name="connsiteX49" fmla="*/ 441064 w 1299793"/>
                <a:gd name="connsiteY49" fmla="*/ 148225 h 1228284"/>
                <a:gd name="connsiteX50" fmla="*/ 439647 w 1299793"/>
                <a:gd name="connsiteY50" fmla="*/ 66796 h 1228284"/>
                <a:gd name="connsiteX51" fmla="*/ 461375 w 1299793"/>
                <a:gd name="connsiteY51" fmla="*/ 55466 h 1228284"/>
                <a:gd name="connsiteX52" fmla="*/ 449566 w 1299793"/>
                <a:gd name="connsiteY52" fmla="*/ 31156 h 1228284"/>
                <a:gd name="connsiteX53" fmla="*/ 402804 w 1299793"/>
                <a:gd name="connsiteY53" fmla="*/ 13454 h 1228284"/>
                <a:gd name="connsiteX54" fmla="*/ 388869 w 1299793"/>
                <a:gd name="connsiteY54" fmla="*/ 29503 h 1228284"/>
                <a:gd name="connsiteX55" fmla="*/ 136163 w 1299793"/>
                <a:gd name="connsiteY55" fmla="*/ 30920 h 1228284"/>
                <a:gd name="connsiteX56" fmla="*/ 121756 w 1299793"/>
                <a:gd name="connsiteY56" fmla="*/ 0 h 1228284"/>
                <a:gd name="connsiteX57" fmla="*/ 94596 w 1299793"/>
                <a:gd name="connsiteY57" fmla="*/ 28559 h 1228284"/>
                <a:gd name="connsiteX58" fmla="*/ 82787 w 1299793"/>
                <a:gd name="connsiteY58" fmla="*/ 94175 h 1228284"/>
                <a:gd name="connsiteX59" fmla="*/ 65547 w 1299793"/>
                <a:gd name="connsiteY59" fmla="*/ 240039 h 1228284"/>
                <a:gd name="connsiteX60" fmla="*/ 59642 w 1299793"/>
                <a:gd name="connsiteY60" fmla="*/ 316748 h 1228284"/>
                <a:gd name="connsiteX61" fmla="*/ 45708 w 1299793"/>
                <a:gd name="connsiteY61" fmla="*/ 457892 h 1228284"/>
                <a:gd name="connsiteX62" fmla="*/ 13588 w 1299793"/>
                <a:gd name="connsiteY62" fmla="*/ 910592 h 1228284"/>
                <a:gd name="connsiteX63" fmla="*/ 3197 w 1299793"/>
                <a:gd name="connsiteY63" fmla="*/ 1056693 h 1228284"/>
                <a:gd name="connsiteX64" fmla="*/ 23272 w 1299793"/>
                <a:gd name="connsiteY64" fmla="*/ 1195477 h 1228284"/>
                <a:gd name="connsiteX65" fmla="*/ 48778 w 1299793"/>
                <a:gd name="connsiteY65" fmla="*/ 1183911 h 1228284"/>
                <a:gd name="connsiteX66" fmla="*/ 329826 w 1299793"/>
                <a:gd name="connsiteY66" fmla="*/ 1178483 h 1228284"/>
                <a:gd name="connsiteX67" fmla="*/ 659525 w 1299793"/>
                <a:gd name="connsiteY67" fmla="*/ 1178011 h 1228284"/>
                <a:gd name="connsiteX68" fmla="*/ 881293 w 1299793"/>
                <a:gd name="connsiteY68" fmla="*/ 1186508 h 1228284"/>
                <a:gd name="connsiteX69" fmla="*/ 1119356 w 1299793"/>
                <a:gd name="connsiteY69" fmla="*/ 1203266 h 1228284"/>
                <a:gd name="connsiteX70" fmla="*/ 1191626 w 1299793"/>
                <a:gd name="connsiteY70" fmla="*/ 1212707 h 1228284"/>
                <a:gd name="connsiteX71" fmla="*/ 1262242 w 1299793"/>
                <a:gd name="connsiteY71" fmla="*/ 1228284 h 1228284"/>
                <a:gd name="connsiteX72" fmla="*/ 1284678 w 1299793"/>
                <a:gd name="connsiteY72" fmla="*/ 1208222 h 122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99793" h="1228284">
                  <a:moveTo>
                    <a:pt x="1284678" y="1208222"/>
                  </a:moveTo>
                  <a:cubicBezTo>
                    <a:pt x="1275940" y="1188396"/>
                    <a:pt x="1280663" y="1203974"/>
                    <a:pt x="1267438" y="1186508"/>
                  </a:cubicBezTo>
                  <a:cubicBezTo>
                    <a:pt x="1269091" y="1159365"/>
                    <a:pt x="1276648" y="1142843"/>
                    <a:pt x="1277357" y="1115936"/>
                  </a:cubicBezTo>
                  <a:cubicBezTo>
                    <a:pt x="1278302" y="1087376"/>
                    <a:pt x="1282080" y="1064482"/>
                    <a:pt x="1283261" y="1034270"/>
                  </a:cubicBezTo>
                  <a:cubicBezTo>
                    <a:pt x="1285623" y="980692"/>
                    <a:pt x="1296015" y="933959"/>
                    <a:pt x="1299794" y="882033"/>
                  </a:cubicBezTo>
                  <a:lnTo>
                    <a:pt x="1281608" y="865747"/>
                  </a:lnTo>
                  <a:cubicBezTo>
                    <a:pt x="1284442" y="822554"/>
                    <a:pt x="1294598" y="816417"/>
                    <a:pt x="1264131" y="819014"/>
                  </a:cubicBezTo>
                  <a:cubicBezTo>
                    <a:pt x="1263423" y="822790"/>
                    <a:pt x="1258699" y="995798"/>
                    <a:pt x="1239569" y="1107675"/>
                  </a:cubicBezTo>
                  <a:cubicBezTo>
                    <a:pt x="1230831" y="1158657"/>
                    <a:pt x="1247363" y="1158657"/>
                    <a:pt x="1256337" y="1192644"/>
                  </a:cubicBezTo>
                  <a:cubicBezTo>
                    <a:pt x="1199183" y="1196893"/>
                    <a:pt x="1153365" y="1188160"/>
                    <a:pt x="1107784" y="1180135"/>
                  </a:cubicBezTo>
                  <a:cubicBezTo>
                    <a:pt x="1077081" y="1174706"/>
                    <a:pt x="985918" y="1172346"/>
                    <a:pt x="952381" y="1171638"/>
                  </a:cubicBezTo>
                  <a:cubicBezTo>
                    <a:pt x="850590" y="1169042"/>
                    <a:pt x="852007" y="1157476"/>
                    <a:pt x="805481" y="1156296"/>
                  </a:cubicBezTo>
                  <a:cubicBezTo>
                    <a:pt x="752105" y="1154880"/>
                    <a:pt x="703690" y="1161725"/>
                    <a:pt x="647480" y="1160781"/>
                  </a:cubicBezTo>
                  <a:cubicBezTo>
                    <a:pt x="537659" y="1159129"/>
                    <a:pt x="450038" y="1152992"/>
                    <a:pt x="343052" y="1160781"/>
                  </a:cubicBezTo>
                  <a:cubicBezTo>
                    <a:pt x="317781" y="1162669"/>
                    <a:pt x="295817" y="1168570"/>
                    <a:pt x="272199" y="1170222"/>
                  </a:cubicBezTo>
                  <a:cubicBezTo>
                    <a:pt x="245039" y="1172346"/>
                    <a:pt x="217879" y="1171166"/>
                    <a:pt x="190719" y="1170694"/>
                  </a:cubicBezTo>
                  <a:cubicBezTo>
                    <a:pt x="134037" y="1169750"/>
                    <a:pt x="88692" y="1168806"/>
                    <a:pt x="36497" y="1166445"/>
                  </a:cubicBezTo>
                  <a:cubicBezTo>
                    <a:pt x="36733" y="1139774"/>
                    <a:pt x="37206" y="1111923"/>
                    <a:pt x="42165" y="1092569"/>
                  </a:cubicBezTo>
                  <a:lnTo>
                    <a:pt x="72160" y="742777"/>
                  </a:lnTo>
                  <a:cubicBezTo>
                    <a:pt x="78064" y="698168"/>
                    <a:pt x="75466" y="637981"/>
                    <a:pt x="79009" y="593608"/>
                  </a:cubicBezTo>
                  <a:cubicBezTo>
                    <a:pt x="86094" y="499197"/>
                    <a:pt x="93888" y="407147"/>
                    <a:pt x="100028" y="309431"/>
                  </a:cubicBezTo>
                  <a:cubicBezTo>
                    <a:pt x="103807" y="246412"/>
                    <a:pt x="109948" y="161678"/>
                    <a:pt x="122465" y="102436"/>
                  </a:cubicBezTo>
                  <a:cubicBezTo>
                    <a:pt x="130022" y="67504"/>
                    <a:pt x="118922" y="81665"/>
                    <a:pt x="122465" y="63963"/>
                  </a:cubicBezTo>
                  <a:cubicBezTo>
                    <a:pt x="127897" y="37292"/>
                    <a:pt x="121992" y="60659"/>
                    <a:pt x="130731" y="50510"/>
                  </a:cubicBezTo>
                  <a:cubicBezTo>
                    <a:pt x="166629" y="163567"/>
                    <a:pt x="103098" y="443495"/>
                    <a:pt x="119867" y="467805"/>
                  </a:cubicBezTo>
                  <a:cubicBezTo>
                    <a:pt x="135454" y="448215"/>
                    <a:pt x="132856" y="303059"/>
                    <a:pt x="139469" y="266238"/>
                  </a:cubicBezTo>
                  <a:cubicBezTo>
                    <a:pt x="150097" y="208884"/>
                    <a:pt x="157419" y="114945"/>
                    <a:pt x="156001" y="53578"/>
                  </a:cubicBezTo>
                  <a:cubicBezTo>
                    <a:pt x="231577" y="48386"/>
                    <a:pt x="305027" y="55938"/>
                    <a:pt x="393120" y="54758"/>
                  </a:cubicBezTo>
                  <a:cubicBezTo>
                    <a:pt x="402095" y="180089"/>
                    <a:pt x="373518" y="356873"/>
                    <a:pt x="374935" y="387556"/>
                  </a:cubicBezTo>
                  <a:cubicBezTo>
                    <a:pt x="376352" y="420364"/>
                    <a:pt x="375171" y="401010"/>
                    <a:pt x="382256" y="410215"/>
                  </a:cubicBezTo>
                  <a:lnTo>
                    <a:pt x="403748" y="76709"/>
                  </a:lnTo>
                  <a:cubicBezTo>
                    <a:pt x="408472" y="43193"/>
                    <a:pt x="402567" y="69628"/>
                    <a:pt x="415321" y="58299"/>
                  </a:cubicBezTo>
                  <a:cubicBezTo>
                    <a:pt x="420281" y="122970"/>
                    <a:pt x="412487" y="198735"/>
                    <a:pt x="407763" y="261990"/>
                  </a:cubicBezTo>
                  <a:cubicBezTo>
                    <a:pt x="396191" y="413283"/>
                    <a:pt x="396427" y="595968"/>
                    <a:pt x="387452" y="756939"/>
                  </a:cubicBezTo>
                  <a:cubicBezTo>
                    <a:pt x="384146" y="819486"/>
                    <a:pt x="396427" y="817125"/>
                    <a:pt x="348720" y="811933"/>
                  </a:cubicBezTo>
                  <a:lnTo>
                    <a:pt x="352498" y="834591"/>
                  </a:lnTo>
                  <a:cubicBezTo>
                    <a:pt x="385799" y="845921"/>
                    <a:pt x="336911" y="828455"/>
                    <a:pt x="395010" y="841200"/>
                  </a:cubicBezTo>
                  <a:lnTo>
                    <a:pt x="929000" y="834591"/>
                  </a:lnTo>
                  <a:cubicBezTo>
                    <a:pt x="1021108" y="846393"/>
                    <a:pt x="1168481" y="837424"/>
                    <a:pt x="1203434" y="842380"/>
                  </a:cubicBezTo>
                  <a:cubicBezTo>
                    <a:pt x="1240278" y="847573"/>
                    <a:pt x="1246418" y="851349"/>
                    <a:pt x="1249961" y="822318"/>
                  </a:cubicBezTo>
                  <a:lnTo>
                    <a:pt x="1034570" y="825858"/>
                  </a:lnTo>
                  <a:cubicBezTo>
                    <a:pt x="973637" y="829871"/>
                    <a:pt x="894518" y="817361"/>
                    <a:pt x="826973" y="819250"/>
                  </a:cubicBezTo>
                  <a:cubicBezTo>
                    <a:pt x="787295" y="820430"/>
                    <a:pt x="759191" y="812877"/>
                    <a:pt x="723764" y="813113"/>
                  </a:cubicBezTo>
                  <a:cubicBezTo>
                    <a:pt x="702745" y="813113"/>
                    <a:pt x="694479" y="816417"/>
                    <a:pt x="674876" y="817361"/>
                  </a:cubicBezTo>
                  <a:cubicBezTo>
                    <a:pt x="649133" y="818778"/>
                    <a:pt x="642521" y="814529"/>
                    <a:pt x="620320" y="813349"/>
                  </a:cubicBezTo>
                  <a:cubicBezTo>
                    <a:pt x="584422" y="811461"/>
                    <a:pt x="551830" y="820666"/>
                    <a:pt x="511208" y="820194"/>
                  </a:cubicBezTo>
                  <a:cubicBezTo>
                    <a:pt x="478379" y="819722"/>
                    <a:pt x="447204" y="823498"/>
                    <a:pt x="415085" y="820902"/>
                  </a:cubicBezTo>
                  <a:cubicBezTo>
                    <a:pt x="405874" y="699112"/>
                    <a:pt x="414376" y="545930"/>
                    <a:pt x="426421" y="434526"/>
                  </a:cubicBezTo>
                  <a:cubicBezTo>
                    <a:pt x="429727" y="402662"/>
                    <a:pt x="428783" y="312028"/>
                    <a:pt x="435632" y="241456"/>
                  </a:cubicBezTo>
                  <a:cubicBezTo>
                    <a:pt x="438466" y="212424"/>
                    <a:pt x="438938" y="179617"/>
                    <a:pt x="441064" y="148225"/>
                  </a:cubicBezTo>
                  <a:cubicBezTo>
                    <a:pt x="443189" y="118958"/>
                    <a:pt x="455470" y="88510"/>
                    <a:pt x="439647" y="66796"/>
                  </a:cubicBezTo>
                  <a:lnTo>
                    <a:pt x="461375" y="55466"/>
                  </a:lnTo>
                  <a:lnTo>
                    <a:pt x="449566" y="31156"/>
                  </a:lnTo>
                  <a:cubicBezTo>
                    <a:pt x="394301" y="24311"/>
                    <a:pt x="429491" y="25491"/>
                    <a:pt x="402804" y="13454"/>
                  </a:cubicBezTo>
                  <a:lnTo>
                    <a:pt x="388869" y="29503"/>
                  </a:lnTo>
                  <a:lnTo>
                    <a:pt x="136163" y="30920"/>
                  </a:lnTo>
                  <a:lnTo>
                    <a:pt x="121756" y="0"/>
                  </a:lnTo>
                  <a:cubicBezTo>
                    <a:pt x="117033" y="16286"/>
                    <a:pt x="108294" y="17466"/>
                    <a:pt x="94596" y="28559"/>
                  </a:cubicBezTo>
                  <a:cubicBezTo>
                    <a:pt x="87039" y="106684"/>
                    <a:pt x="87275" y="62075"/>
                    <a:pt x="82787" y="94175"/>
                  </a:cubicBezTo>
                  <a:cubicBezTo>
                    <a:pt x="74049" y="154126"/>
                    <a:pt x="82079" y="166399"/>
                    <a:pt x="65547" y="240039"/>
                  </a:cubicBezTo>
                  <a:cubicBezTo>
                    <a:pt x="60351" y="263878"/>
                    <a:pt x="61059" y="289605"/>
                    <a:pt x="59642" y="316748"/>
                  </a:cubicBezTo>
                  <a:cubicBezTo>
                    <a:pt x="57517" y="361829"/>
                    <a:pt x="49487" y="411159"/>
                    <a:pt x="45708" y="457892"/>
                  </a:cubicBezTo>
                  <a:cubicBezTo>
                    <a:pt x="34372" y="594080"/>
                    <a:pt x="32246" y="777473"/>
                    <a:pt x="13588" y="910592"/>
                  </a:cubicBezTo>
                  <a:cubicBezTo>
                    <a:pt x="6739" y="958270"/>
                    <a:pt x="6739" y="1009959"/>
                    <a:pt x="3197" y="1056693"/>
                  </a:cubicBezTo>
                  <a:cubicBezTo>
                    <a:pt x="-818" y="1108855"/>
                    <a:pt x="-6250" y="1164557"/>
                    <a:pt x="23272" y="1195477"/>
                  </a:cubicBezTo>
                  <a:cubicBezTo>
                    <a:pt x="40276" y="1187216"/>
                    <a:pt x="27759" y="1186744"/>
                    <a:pt x="48778" y="1183911"/>
                  </a:cubicBezTo>
                  <a:cubicBezTo>
                    <a:pt x="77355" y="1180135"/>
                    <a:pt x="190955" y="1204918"/>
                    <a:pt x="329826" y="1178483"/>
                  </a:cubicBezTo>
                  <a:cubicBezTo>
                    <a:pt x="397135" y="1165737"/>
                    <a:pt x="583005" y="1175414"/>
                    <a:pt x="659525" y="1178011"/>
                  </a:cubicBezTo>
                  <a:cubicBezTo>
                    <a:pt x="773125" y="1182023"/>
                    <a:pt x="734156" y="1161253"/>
                    <a:pt x="881293" y="1186508"/>
                  </a:cubicBezTo>
                  <a:cubicBezTo>
                    <a:pt x="926638" y="1194297"/>
                    <a:pt x="1035514" y="1189104"/>
                    <a:pt x="1119356" y="1203266"/>
                  </a:cubicBezTo>
                  <a:cubicBezTo>
                    <a:pt x="1141321" y="1206806"/>
                    <a:pt x="1167772" y="1211527"/>
                    <a:pt x="1191626" y="1212707"/>
                  </a:cubicBezTo>
                  <a:cubicBezTo>
                    <a:pt x="1262714" y="1216483"/>
                    <a:pt x="1239805" y="1215067"/>
                    <a:pt x="1262242" y="1228284"/>
                  </a:cubicBezTo>
                  <a:cubicBezTo>
                    <a:pt x="1274759" y="1216483"/>
                    <a:pt x="1277121" y="1222620"/>
                    <a:pt x="1284678" y="120822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76E0C69-571D-5A42-BDB6-16337532AE07}"/>
                </a:ext>
              </a:extLst>
            </p:cNvPr>
            <p:cNvSpPr/>
            <p:nvPr/>
          </p:nvSpPr>
          <p:spPr>
            <a:xfrm>
              <a:off x="2651057" y="5439241"/>
              <a:ext cx="811363" cy="296213"/>
            </a:xfrm>
            <a:custGeom>
              <a:avLst/>
              <a:gdLst>
                <a:gd name="connsiteX0" fmla="*/ 784203 w 811363"/>
                <a:gd name="connsiteY0" fmla="*/ 71516 h 296213"/>
                <a:gd name="connsiteX1" fmla="*/ 788218 w 811363"/>
                <a:gd name="connsiteY1" fmla="*/ 231542 h 296213"/>
                <a:gd name="connsiteX2" fmla="*/ 811363 w 811363"/>
                <a:gd name="connsiteY2" fmla="*/ 213840 h 296213"/>
                <a:gd name="connsiteX3" fmla="*/ 790108 w 811363"/>
                <a:gd name="connsiteY3" fmla="*/ 0 h 296213"/>
                <a:gd name="connsiteX4" fmla="*/ 686427 w 811363"/>
                <a:gd name="connsiteY4" fmla="*/ 24075 h 296213"/>
                <a:gd name="connsiteX5" fmla="*/ 653127 w 811363"/>
                <a:gd name="connsiteY5" fmla="*/ 33988 h 296213"/>
                <a:gd name="connsiteX6" fmla="*/ 777118 w 811363"/>
                <a:gd name="connsiteY6" fmla="*/ 35640 h 296213"/>
                <a:gd name="connsiteX7" fmla="*/ 725632 w 811363"/>
                <a:gd name="connsiteY7" fmla="*/ 89218 h 296213"/>
                <a:gd name="connsiteX8" fmla="*/ 621479 w 811363"/>
                <a:gd name="connsiteY8" fmla="*/ 202511 h 296213"/>
                <a:gd name="connsiteX9" fmla="*/ 588179 w 811363"/>
                <a:gd name="connsiteY9" fmla="*/ 250897 h 296213"/>
                <a:gd name="connsiteX10" fmla="*/ 569049 w 811363"/>
                <a:gd name="connsiteY10" fmla="*/ 261754 h 296213"/>
                <a:gd name="connsiteX11" fmla="*/ 508588 w 811363"/>
                <a:gd name="connsiteY11" fmla="*/ 205816 h 296213"/>
                <a:gd name="connsiteX12" fmla="*/ 474579 w 811363"/>
                <a:gd name="connsiteY12" fmla="*/ 179853 h 296213"/>
                <a:gd name="connsiteX13" fmla="*/ 380345 w 811363"/>
                <a:gd name="connsiteY13" fmla="*/ 94883 h 296213"/>
                <a:gd name="connsiteX14" fmla="*/ 340196 w 811363"/>
                <a:gd name="connsiteY14" fmla="*/ 74821 h 296213"/>
                <a:gd name="connsiteX15" fmla="*/ 318704 w 811363"/>
                <a:gd name="connsiteY15" fmla="*/ 37292 h 296213"/>
                <a:gd name="connsiteX16" fmla="*/ 147478 w 811363"/>
                <a:gd name="connsiteY16" fmla="*/ 147517 h 296213"/>
                <a:gd name="connsiteX17" fmla="*/ 68359 w 811363"/>
                <a:gd name="connsiteY17" fmla="*/ 209828 h 296213"/>
                <a:gd name="connsiteX18" fmla="*/ 813 w 811363"/>
                <a:gd name="connsiteY18" fmla="*/ 283232 h 296213"/>
                <a:gd name="connsiteX19" fmla="*/ 52772 w 811363"/>
                <a:gd name="connsiteY19" fmla="*/ 248300 h 296213"/>
                <a:gd name="connsiteX20" fmla="*/ 142518 w 811363"/>
                <a:gd name="connsiteY20" fmla="*/ 174896 h 296213"/>
                <a:gd name="connsiteX21" fmla="*/ 297212 w 811363"/>
                <a:gd name="connsiteY21" fmla="*/ 73168 h 296213"/>
                <a:gd name="connsiteX22" fmla="*/ 405380 w 811363"/>
                <a:gd name="connsiteY22" fmla="*/ 151057 h 296213"/>
                <a:gd name="connsiteX23" fmla="*/ 469619 w 811363"/>
                <a:gd name="connsiteY23" fmla="*/ 211244 h 296213"/>
                <a:gd name="connsiteX24" fmla="*/ 540472 w 811363"/>
                <a:gd name="connsiteY24" fmla="*/ 265766 h 296213"/>
                <a:gd name="connsiteX25" fmla="*/ 574481 w 811363"/>
                <a:gd name="connsiteY25" fmla="*/ 296214 h 296213"/>
                <a:gd name="connsiteX26" fmla="*/ 647459 w 811363"/>
                <a:gd name="connsiteY26" fmla="*/ 212896 h 296213"/>
                <a:gd name="connsiteX27" fmla="*/ 701779 w 811363"/>
                <a:gd name="connsiteY27" fmla="*/ 158374 h 296213"/>
                <a:gd name="connsiteX28" fmla="*/ 721145 w 811363"/>
                <a:gd name="connsiteY28" fmla="*/ 123206 h 296213"/>
                <a:gd name="connsiteX29" fmla="*/ 784203 w 811363"/>
                <a:gd name="connsiteY29" fmla="*/ 71516 h 2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1363" h="296213">
                  <a:moveTo>
                    <a:pt x="784203" y="71516"/>
                  </a:moveTo>
                  <a:lnTo>
                    <a:pt x="788218" y="231542"/>
                  </a:lnTo>
                  <a:cubicBezTo>
                    <a:pt x="802153" y="225642"/>
                    <a:pt x="799555" y="223282"/>
                    <a:pt x="811363" y="213840"/>
                  </a:cubicBezTo>
                  <a:cubicBezTo>
                    <a:pt x="800736" y="153182"/>
                    <a:pt x="822227" y="45081"/>
                    <a:pt x="790108" y="0"/>
                  </a:cubicBezTo>
                  <a:cubicBezTo>
                    <a:pt x="758224" y="1180"/>
                    <a:pt x="717602" y="19354"/>
                    <a:pt x="686427" y="24075"/>
                  </a:cubicBezTo>
                  <a:cubicBezTo>
                    <a:pt x="668950" y="26671"/>
                    <a:pt x="659976" y="21951"/>
                    <a:pt x="653127" y="33988"/>
                  </a:cubicBezTo>
                  <a:cubicBezTo>
                    <a:pt x="625730" y="81429"/>
                    <a:pt x="713351" y="33280"/>
                    <a:pt x="777118" y="35640"/>
                  </a:cubicBezTo>
                  <a:cubicBezTo>
                    <a:pt x="770741" y="59951"/>
                    <a:pt x="761531" y="49566"/>
                    <a:pt x="725632" y="89218"/>
                  </a:cubicBezTo>
                  <a:cubicBezTo>
                    <a:pt x="668242" y="152945"/>
                    <a:pt x="693985" y="135479"/>
                    <a:pt x="621479" y="202511"/>
                  </a:cubicBezTo>
                  <a:cubicBezTo>
                    <a:pt x="595264" y="226822"/>
                    <a:pt x="619590" y="227294"/>
                    <a:pt x="588179" y="250897"/>
                  </a:cubicBezTo>
                  <a:cubicBezTo>
                    <a:pt x="575662" y="260338"/>
                    <a:pt x="583219" y="255853"/>
                    <a:pt x="569049" y="261754"/>
                  </a:cubicBezTo>
                  <a:cubicBezTo>
                    <a:pt x="533623" y="239095"/>
                    <a:pt x="536220" y="223282"/>
                    <a:pt x="508588" y="205816"/>
                  </a:cubicBezTo>
                  <a:cubicBezTo>
                    <a:pt x="484971" y="190946"/>
                    <a:pt x="492056" y="196610"/>
                    <a:pt x="474579" y="179853"/>
                  </a:cubicBezTo>
                  <a:lnTo>
                    <a:pt x="380345" y="94883"/>
                  </a:lnTo>
                  <a:cubicBezTo>
                    <a:pt x="367828" y="88982"/>
                    <a:pt x="364286" y="94411"/>
                    <a:pt x="340196" y="74821"/>
                  </a:cubicBezTo>
                  <a:cubicBezTo>
                    <a:pt x="323427" y="61131"/>
                    <a:pt x="325553" y="58771"/>
                    <a:pt x="318704" y="37292"/>
                  </a:cubicBezTo>
                  <a:cubicBezTo>
                    <a:pt x="279499" y="43665"/>
                    <a:pt x="182904" y="121318"/>
                    <a:pt x="147478" y="147517"/>
                  </a:cubicBezTo>
                  <a:lnTo>
                    <a:pt x="68359" y="209828"/>
                  </a:lnTo>
                  <a:cubicBezTo>
                    <a:pt x="28918" y="244524"/>
                    <a:pt x="-5800" y="246648"/>
                    <a:pt x="813" y="283232"/>
                  </a:cubicBezTo>
                  <a:lnTo>
                    <a:pt x="52772" y="248300"/>
                  </a:lnTo>
                  <a:cubicBezTo>
                    <a:pt x="106147" y="208412"/>
                    <a:pt x="101660" y="201567"/>
                    <a:pt x="142518" y="174896"/>
                  </a:cubicBezTo>
                  <a:cubicBezTo>
                    <a:pt x="168261" y="158138"/>
                    <a:pt x="277137" y="74821"/>
                    <a:pt x="297212" y="73168"/>
                  </a:cubicBezTo>
                  <a:cubicBezTo>
                    <a:pt x="315634" y="71516"/>
                    <a:pt x="387431" y="134063"/>
                    <a:pt x="405380" y="151057"/>
                  </a:cubicBezTo>
                  <a:cubicBezTo>
                    <a:pt x="424982" y="169703"/>
                    <a:pt x="439389" y="197791"/>
                    <a:pt x="469619" y="211244"/>
                  </a:cubicBezTo>
                  <a:cubicBezTo>
                    <a:pt x="506935" y="227766"/>
                    <a:pt x="505754" y="231779"/>
                    <a:pt x="540472" y="265766"/>
                  </a:cubicBezTo>
                  <a:cubicBezTo>
                    <a:pt x="556059" y="281108"/>
                    <a:pt x="554170" y="289605"/>
                    <a:pt x="574481" y="296214"/>
                  </a:cubicBezTo>
                  <a:lnTo>
                    <a:pt x="647459" y="212896"/>
                  </a:lnTo>
                  <a:cubicBezTo>
                    <a:pt x="663046" y="194014"/>
                    <a:pt x="695638" y="170884"/>
                    <a:pt x="701779" y="158374"/>
                  </a:cubicBezTo>
                  <a:cubicBezTo>
                    <a:pt x="714768" y="130995"/>
                    <a:pt x="698708" y="149169"/>
                    <a:pt x="721145" y="123206"/>
                  </a:cubicBezTo>
                  <a:cubicBezTo>
                    <a:pt x="741220" y="100075"/>
                    <a:pt x="752084" y="81429"/>
                    <a:pt x="784203" y="7151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252398-B890-D84D-A413-875D60278FF4}"/>
                </a:ext>
              </a:extLst>
            </p:cNvPr>
            <p:cNvSpPr/>
            <p:nvPr/>
          </p:nvSpPr>
          <p:spPr>
            <a:xfrm>
              <a:off x="2996748" y="5679065"/>
              <a:ext cx="227136" cy="367611"/>
            </a:xfrm>
            <a:custGeom>
              <a:avLst/>
              <a:gdLst>
                <a:gd name="connsiteX0" fmla="*/ 201157 w 227136"/>
                <a:gd name="connsiteY0" fmla="*/ 198715 h 367611"/>
                <a:gd name="connsiteX1" fmla="*/ 202574 w 227136"/>
                <a:gd name="connsiteY1" fmla="*/ 318853 h 367611"/>
                <a:gd name="connsiteX2" fmla="*/ 103617 w 227136"/>
                <a:gd name="connsiteY2" fmla="*/ 337499 h 367611"/>
                <a:gd name="connsiteX3" fmla="*/ 54493 w 227136"/>
                <a:gd name="connsiteY3" fmla="*/ 336319 h 367611"/>
                <a:gd name="connsiteX4" fmla="*/ 29931 w 227136"/>
                <a:gd name="connsiteY4" fmla="*/ 307995 h 367611"/>
                <a:gd name="connsiteX5" fmla="*/ 33001 w 227136"/>
                <a:gd name="connsiteY5" fmla="*/ 73149 h 367611"/>
                <a:gd name="connsiteX6" fmla="*/ 126054 w 227136"/>
                <a:gd name="connsiteY6" fmla="*/ 89434 h 367611"/>
                <a:gd name="connsiteX7" fmla="*/ 166912 w 227136"/>
                <a:gd name="connsiteY7" fmla="*/ 107845 h 367611"/>
                <a:gd name="connsiteX8" fmla="*/ 201157 w 227136"/>
                <a:gd name="connsiteY8" fmla="*/ 198715 h 367611"/>
                <a:gd name="connsiteX9" fmla="*/ 227136 w 227136"/>
                <a:gd name="connsiteY9" fmla="*/ 361810 h 367611"/>
                <a:gd name="connsiteX10" fmla="*/ 214383 w 227136"/>
                <a:gd name="connsiteY10" fmla="*/ 167795 h 367611"/>
                <a:gd name="connsiteX11" fmla="*/ 216036 w 227136"/>
                <a:gd name="connsiteY11" fmla="*/ 106192 h 367611"/>
                <a:gd name="connsiteX12" fmla="*/ 56855 w 227136"/>
                <a:gd name="connsiteY12" fmla="*/ 16974 h 367611"/>
                <a:gd name="connsiteX13" fmla="*/ 3243 w 227136"/>
                <a:gd name="connsiteY13" fmla="*/ 452 h 367611"/>
                <a:gd name="connsiteX14" fmla="*/ 12218 w 227136"/>
                <a:gd name="connsiteY14" fmla="*/ 188330 h 367611"/>
                <a:gd name="connsiteX15" fmla="*/ 12454 w 227136"/>
                <a:gd name="connsiteY15" fmla="*/ 269287 h 367611"/>
                <a:gd name="connsiteX16" fmla="*/ 124164 w 227136"/>
                <a:gd name="connsiteY16" fmla="*/ 363934 h 367611"/>
                <a:gd name="connsiteX17" fmla="*/ 227136 w 227136"/>
                <a:gd name="connsiteY17" fmla="*/ 361810 h 36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136" h="367611">
                  <a:moveTo>
                    <a:pt x="201157" y="198715"/>
                  </a:moveTo>
                  <a:cubicBezTo>
                    <a:pt x="202810" y="211932"/>
                    <a:pt x="204227" y="307051"/>
                    <a:pt x="202574" y="318853"/>
                  </a:cubicBezTo>
                  <a:cubicBezTo>
                    <a:pt x="198087" y="350008"/>
                    <a:pt x="190765" y="338443"/>
                    <a:pt x="103617" y="337499"/>
                  </a:cubicBezTo>
                  <a:cubicBezTo>
                    <a:pt x="72678" y="337263"/>
                    <a:pt x="80000" y="330418"/>
                    <a:pt x="54493" y="336319"/>
                  </a:cubicBezTo>
                  <a:cubicBezTo>
                    <a:pt x="32529" y="341275"/>
                    <a:pt x="33001" y="342927"/>
                    <a:pt x="29931" y="307995"/>
                  </a:cubicBezTo>
                  <a:cubicBezTo>
                    <a:pt x="22373" y="215945"/>
                    <a:pt x="32056" y="156702"/>
                    <a:pt x="33001" y="73149"/>
                  </a:cubicBezTo>
                  <a:cubicBezTo>
                    <a:pt x="33709" y="12962"/>
                    <a:pt x="51895" y="39633"/>
                    <a:pt x="126054" y="89434"/>
                  </a:cubicBezTo>
                  <a:cubicBezTo>
                    <a:pt x="141877" y="100292"/>
                    <a:pt x="149671" y="99820"/>
                    <a:pt x="166912" y="107845"/>
                  </a:cubicBezTo>
                  <a:cubicBezTo>
                    <a:pt x="203755" y="124838"/>
                    <a:pt x="195489" y="154342"/>
                    <a:pt x="201157" y="198715"/>
                  </a:cubicBezTo>
                  <a:close/>
                  <a:moveTo>
                    <a:pt x="227136" y="361810"/>
                  </a:moveTo>
                  <a:lnTo>
                    <a:pt x="214383" y="167795"/>
                  </a:lnTo>
                  <a:cubicBezTo>
                    <a:pt x="211785" y="138764"/>
                    <a:pt x="217217" y="132863"/>
                    <a:pt x="216036" y="106192"/>
                  </a:cubicBezTo>
                  <a:cubicBezTo>
                    <a:pt x="189821" y="83534"/>
                    <a:pt x="113536" y="64888"/>
                    <a:pt x="56855" y="16974"/>
                  </a:cubicBezTo>
                  <a:cubicBezTo>
                    <a:pt x="42684" y="5173"/>
                    <a:pt x="19539" y="-1908"/>
                    <a:pt x="3243" y="452"/>
                  </a:cubicBezTo>
                  <a:cubicBezTo>
                    <a:pt x="4660" y="101000"/>
                    <a:pt x="-9510" y="85658"/>
                    <a:pt x="12218" y="188330"/>
                  </a:cubicBezTo>
                  <a:lnTo>
                    <a:pt x="12454" y="269287"/>
                  </a:lnTo>
                  <a:cubicBezTo>
                    <a:pt x="11273" y="366766"/>
                    <a:pt x="-27460" y="374083"/>
                    <a:pt x="124164" y="363934"/>
                  </a:cubicBezTo>
                  <a:cubicBezTo>
                    <a:pt x="154867" y="362046"/>
                    <a:pt x="206117" y="374555"/>
                    <a:pt x="227136" y="3618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B304E8-EC8A-E849-B0A5-9F86195048CE}"/>
                </a:ext>
              </a:extLst>
            </p:cNvPr>
            <p:cNvSpPr/>
            <p:nvPr/>
          </p:nvSpPr>
          <p:spPr>
            <a:xfrm>
              <a:off x="2686588" y="5624522"/>
              <a:ext cx="243828" cy="416587"/>
            </a:xfrm>
            <a:custGeom>
              <a:avLst/>
              <a:gdLst>
                <a:gd name="connsiteX0" fmla="*/ 21256 w 243828"/>
                <a:gd name="connsiteY0" fmla="*/ 389917 h 416587"/>
                <a:gd name="connsiteX1" fmla="*/ 27160 w 243828"/>
                <a:gd name="connsiteY1" fmla="*/ 225878 h 416587"/>
                <a:gd name="connsiteX2" fmla="*/ 37788 w 243828"/>
                <a:gd name="connsiteY2" fmla="*/ 153890 h 416587"/>
                <a:gd name="connsiteX3" fmla="*/ 65184 w 243828"/>
                <a:gd name="connsiteY3" fmla="*/ 138312 h 416587"/>
                <a:gd name="connsiteX4" fmla="*/ 183271 w 243828"/>
                <a:gd name="connsiteY4" fmla="*/ 60423 h 416587"/>
                <a:gd name="connsiteX5" fmla="*/ 223893 w 243828"/>
                <a:gd name="connsiteY5" fmla="*/ 39889 h 416587"/>
                <a:gd name="connsiteX6" fmla="*/ 214682 w 243828"/>
                <a:gd name="connsiteY6" fmla="*/ 379767 h 416587"/>
                <a:gd name="connsiteX7" fmla="*/ 21256 w 243828"/>
                <a:gd name="connsiteY7" fmla="*/ 389917 h 416587"/>
                <a:gd name="connsiteX8" fmla="*/ 229089 w 243828"/>
                <a:gd name="connsiteY8" fmla="*/ 403370 h 416587"/>
                <a:gd name="connsiteX9" fmla="*/ 242315 w 243828"/>
                <a:gd name="connsiteY9" fmla="*/ 388972 h 416587"/>
                <a:gd name="connsiteX10" fmla="*/ 233813 w 243828"/>
                <a:gd name="connsiteY10" fmla="*/ 291257 h 416587"/>
                <a:gd name="connsiteX11" fmla="*/ 241842 w 243828"/>
                <a:gd name="connsiteY11" fmla="*/ 250897 h 416587"/>
                <a:gd name="connsiteX12" fmla="*/ 243260 w 243828"/>
                <a:gd name="connsiteY12" fmla="*/ 144921 h 416587"/>
                <a:gd name="connsiteX13" fmla="*/ 236410 w 243828"/>
                <a:gd name="connsiteY13" fmla="*/ 99367 h 416587"/>
                <a:gd name="connsiteX14" fmla="*/ 227672 w 243828"/>
                <a:gd name="connsiteY14" fmla="*/ 0 h 416587"/>
                <a:gd name="connsiteX15" fmla="*/ 216336 w 243828"/>
                <a:gd name="connsiteY15" fmla="*/ 7317 h 416587"/>
                <a:gd name="connsiteX16" fmla="*/ 203110 w 243828"/>
                <a:gd name="connsiteY16" fmla="*/ 15578 h 416587"/>
                <a:gd name="connsiteX17" fmla="*/ 179965 w 243828"/>
                <a:gd name="connsiteY17" fmla="*/ 40833 h 416587"/>
                <a:gd name="connsiteX18" fmla="*/ 120685 w 243828"/>
                <a:gd name="connsiteY18" fmla="*/ 79777 h 416587"/>
                <a:gd name="connsiteX19" fmla="*/ 62350 w 243828"/>
                <a:gd name="connsiteY19" fmla="*/ 119666 h 416587"/>
                <a:gd name="connsiteX20" fmla="*/ 472 w 243828"/>
                <a:gd name="connsiteY20" fmla="*/ 155306 h 416587"/>
                <a:gd name="connsiteX21" fmla="*/ 0 w 243828"/>
                <a:gd name="connsiteY21" fmla="*/ 323829 h 416587"/>
                <a:gd name="connsiteX22" fmla="*/ 6849 w 243828"/>
                <a:gd name="connsiteY22" fmla="*/ 356637 h 416587"/>
                <a:gd name="connsiteX23" fmla="*/ 5668 w 243828"/>
                <a:gd name="connsiteY23" fmla="*/ 416588 h 416587"/>
                <a:gd name="connsiteX24" fmla="*/ 77465 w 243828"/>
                <a:gd name="connsiteY24" fmla="*/ 410215 h 416587"/>
                <a:gd name="connsiteX25" fmla="*/ 110530 w 243828"/>
                <a:gd name="connsiteY25" fmla="*/ 405494 h 416587"/>
                <a:gd name="connsiteX26" fmla="*/ 141941 w 243828"/>
                <a:gd name="connsiteY26" fmla="*/ 414463 h 416587"/>
                <a:gd name="connsiteX27" fmla="*/ 229089 w 243828"/>
                <a:gd name="connsiteY27" fmla="*/ 403370 h 41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828" h="416587">
                  <a:moveTo>
                    <a:pt x="21256" y="389917"/>
                  </a:moveTo>
                  <a:cubicBezTo>
                    <a:pt x="16532" y="265058"/>
                    <a:pt x="26452" y="291257"/>
                    <a:pt x="27160" y="225878"/>
                  </a:cubicBezTo>
                  <a:cubicBezTo>
                    <a:pt x="27396" y="177492"/>
                    <a:pt x="-5668" y="185517"/>
                    <a:pt x="37788" y="153890"/>
                  </a:cubicBezTo>
                  <a:cubicBezTo>
                    <a:pt x="47471" y="146809"/>
                    <a:pt x="54792" y="142796"/>
                    <a:pt x="65184" y="138312"/>
                  </a:cubicBezTo>
                  <a:lnTo>
                    <a:pt x="183271" y="60423"/>
                  </a:lnTo>
                  <a:cubicBezTo>
                    <a:pt x="203582" y="41777"/>
                    <a:pt x="205235" y="41541"/>
                    <a:pt x="223893" y="39889"/>
                  </a:cubicBezTo>
                  <a:cubicBezTo>
                    <a:pt x="226727" y="156958"/>
                    <a:pt x="220823" y="266711"/>
                    <a:pt x="214682" y="379767"/>
                  </a:cubicBezTo>
                  <a:lnTo>
                    <a:pt x="21256" y="389917"/>
                  </a:lnTo>
                  <a:close/>
                  <a:moveTo>
                    <a:pt x="229089" y="403370"/>
                  </a:moveTo>
                  <a:cubicBezTo>
                    <a:pt x="236174" y="395109"/>
                    <a:pt x="232632" y="397705"/>
                    <a:pt x="242315" y="388972"/>
                  </a:cubicBezTo>
                  <a:cubicBezTo>
                    <a:pt x="240189" y="360649"/>
                    <a:pt x="225783" y="325481"/>
                    <a:pt x="233813" y="291257"/>
                  </a:cubicBezTo>
                  <a:cubicBezTo>
                    <a:pt x="240189" y="263878"/>
                    <a:pt x="247038" y="291257"/>
                    <a:pt x="241842" y="250897"/>
                  </a:cubicBezTo>
                  <a:cubicBezTo>
                    <a:pt x="234049" y="187641"/>
                    <a:pt x="246566" y="173716"/>
                    <a:pt x="243260" y="144921"/>
                  </a:cubicBezTo>
                  <a:cubicBezTo>
                    <a:pt x="240425" y="119430"/>
                    <a:pt x="232395" y="139020"/>
                    <a:pt x="236410" y="99367"/>
                  </a:cubicBezTo>
                  <a:cubicBezTo>
                    <a:pt x="240662" y="60659"/>
                    <a:pt x="243968" y="26435"/>
                    <a:pt x="227672" y="0"/>
                  </a:cubicBezTo>
                  <a:cubicBezTo>
                    <a:pt x="213974" y="6845"/>
                    <a:pt x="230742" y="-1888"/>
                    <a:pt x="216336" y="7317"/>
                  </a:cubicBezTo>
                  <a:cubicBezTo>
                    <a:pt x="211848" y="10385"/>
                    <a:pt x="209014" y="11565"/>
                    <a:pt x="203110" y="15578"/>
                  </a:cubicBezTo>
                  <a:cubicBezTo>
                    <a:pt x="188231" y="25963"/>
                    <a:pt x="192010" y="26671"/>
                    <a:pt x="179965" y="40833"/>
                  </a:cubicBezTo>
                  <a:cubicBezTo>
                    <a:pt x="169101" y="53106"/>
                    <a:pt x="137926" y="66560"/>
                    <a:pt x="120685" y="79777"/>
                  </a:cubicBezTo>
                  <a:cubicBezTo>
                    <a:pt x="100374" y="95591"/>
                    <a:pt x="84787" y="106212"/>
                    <a:pt x="62350" y="119666"/>
                  </a:cubicBezTo>
                  <a:lnTo>
                    <a:pt x="472" y="155306"/>
                  </a:lnTo>
                  <a:lnTo>
                    <a:pt x="0" y="323829"/>
                  </a:lnTo>
                  <a:cubicBezTo>
                    <a:pt x="2126" y="349084"/>
                    <a:pt x="4960" y="331146"/>
                    <a:pt x="6849" y="356637"/>
                  </a:cubicBezTo>
                  <a:cubicBezTo>
                    <a:pt x="8738" y="384252"/>
                    <a:pt x="-709" y="385432"/>
                    <a:pt x="5668" y="416588"/>
                  </a:cubicBezTo>
                  <a:cubicBezTo>
                    <a:pt x="30230" y="416352"/>
                    <a:pt x="57863" y="413519"/>
                    <a:pt x="77465" y="410215"/>
                  </a:cubicBezTo>
                  <a:cubicBezTo>
                    <a:pt x="84787" y="409035"/>
                    <a:pt x="105806" y="405494"/>
                    <a:pt x="110530" y="405494"/>
                  </a:cubicBezTo>
                  <a:cubicBezTo>
                    <a:pt x="140996" y="404550"/>
                    <a:pt x="123047" y="407147"/>
                    <a:pt x="141941" y="414463"/>
                  </a:cubicBezTo>
                  <a:cubicBezTo>
                    <a:pt x="162016" y="394165"/>
                    <a:pt x="201220" y="395345"/>
                    <a:pt x="229089" y="40337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4A77E54-31C8-6B46-928B-B39C976CA5A4}"/>
                </a:ext>
              </a:extLst>
            </p:cNvPr>
            <p:cNvSpPr/>
            <p:nvPr/>
          </p:nvSpPr>
          <p:spPr>
            <a:xfrm>
              <a:off x="3269901" y="5674324"/>
              <a:ext cx="145764" cy="377440"/>
            </a:xfrm>
            <a:custGeom>
              <a:avLst/>
              <a:gdLst>
                <a:gd name="connsiteX0" fmla="*/ 118597 w 145764"/>
                <a:gd name="connsiteY0" fmla="*/ 338699 h 377440"/>
                <a:gd name="connsiteX1" fmla="*/ 69945 w 145764"/>
                <a:gd name="connsiteY1" fmla="*/ 356165 h 377440"/>
                <a:gd name="connsiteX2" fmla="*/ 24599 w 145764"/>
                <a:gd name="connsiteY2" fmla="*/ 203219 h 377440"/>
                <a:gd name="connsiteX3" fmla="*/ 55538 w 145764"/>
                <a:gd name="connsiteY3" fmla="*/ 101964 h 377440"/>
                <a:gd name="connsiteX4" fmla="*/ 124501 w 145764"/>
                <a:gd name="connsiteY4" fmla="*/ 38708 h 377440"/>
                <a:gd name="connsiteX5" fmla="*/ 118597 w 145764"/>
                <a:gd name="connsiteY5" fmla="*/ 338699 h 377440"/>
                <a:gd name="connsiteX6" fmla="*/ 143395 w 145764"/>
                <a:gd name="connsiteY6" fmla="*/ 352860 h 377440"/>
                <a:gd name="connsiteX7" fmla="*/ 143395 w 145764"/>
                <a:gd name="connsiteY7" fmla="*/ 83790 h 377440"/>
                <a:gd name="connsiteX8" fmla="*/ 133476 w 145764"/>
                <a:gd name="connsiteY8" fmla="*/ 0 h 377440"/>
                <a:gd name="connsiteX9" fmla="*/ 38298 w 145764"/>
                <a:gd name="connsiteY9" fmla="*/ 90162 h 377440"/>
                <a:gd name="connsiteX10" fmla="*/ 273 w 145764"/>
                <a:gd name="connsiteY10" fmla="*/ 117305 h 377440"/>
                <a:gd name="connsiteX11" fmla="*/ 7359 w 145764"/>
                <a:gd name="connsiteY11" fmla="*/ 236027 h 377440"/>
                <a:gd name="connsiteX12" fmla="*/ 2163 w 145764"/>
                <a:gd name="connsiteY12" fmla="*/ 361121 h 377440"/>
                <a:gd name="connsiteX13" fmla="*/ 127808 w 145764"/>
                <a:gd name="connsiteY13" fmla="*/ 363954 h 377440"/>
                <a:gd name="connsiteX14" fmla="*/ 143395 w 145764"/>
                <a:gd name="connsiteY14" fmla="*/ 352860 h 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4" h="377440">
                  <a:moveTo>
                    <a:pt x="118597" y="338699"/>
                  </a:moveTo>
                  <a:cubicBezTo>
                    <a:pt x="97577" y="346016"/>
                    <a:pt x="94035" y="354985"/>
                    <a:pt x="69945" y="356165"/>
                  </a:cubicBezTo>
                  <a:cubicBezTo>
                    <a:pt x="6414" y="359233"/>
                    <a:pt x="25780" y="319108"/>
                    <a:pt x="24599" y="203219"/>
                  </a:cubicBezTo>
                  <a:cubicBezTo>
                    <a:pt x="24127" y="148697"/>
                    <a:pt x="25544" y="131231"/>
                    <a:pt x="55538" y="101964"/>
                  </a:cubicBezTo>
                  <a:cubicBezTo>
                    <a:pt x="95452" y="63019"/>
                    <a:pt x="90728" y="45789"/>
                    <a:pt x="124501" y="38708"/>
                  </a:cubicBezTo>
                  <a:cubicBezTo>
                    <a:pt x="128516" y="141380"/>
                    <a:pt x="123556" y="240039"/>
                    <a:pt x="118597" y="338699"/>
                  </a:cubicBezTo>
                  <a:close/>
                  <a:moveTo>
                    <a:pt x="143395" y="352860"/>
                  </a:moveTo>
                  <a:cubicBezTo>
                    <a:pt x="149063" y="314152"/>
                    <a:pt x="142687" y="149641"/>
                    <a:pt x="143395" y="83790"/>
                  </a:cubicBezTo>
                  <a:cubicBezTo>
                    <a:pt x="143867" y="45317"/>
                    <a:pt x="152370" y="22659"/>
                    <a:pt x="133476" y="0"/>
                  </a:cubicBezTo>
                  <a:cubicBezTo>
                    <a:pt x="111984" y="1180"/>
                    <a:pt x="67111" y="58771"/>
                    <a:pt x="38298" y="90162"/>
                  </a:cubicBezTo>
                  <a:cubicBezTo>
                    <a:pt x="17750" y="112349"/>
                    <a:pt x="24836" y="103380"/>
                    <a:pt x="273" y="117305"/>
                  </a:cubicBezTo>
                  <a:cubicBezTo>
                    <a:pt x="-1616" y="147753"/>
                    <a:pt x="6886" y="196847"/>
                    <a:pt x="7359" y="236027"/>
                  </a:cubicBezTo>
                  <a:cubicBezTo>
                    <a:pt x="8303" y="319581"/>
                    <a:pt x="4761" y="304239"/>
                    <a:pt x="2163" y="361121"/>
                  </a:cubicBezTo>
                  <a:cubicBezTo>
                    <a:pt x="36172" y="385668"/>
                    <a:pt x="90964" y="379059"/>
                    <a:pt x="127808" y="363954"/>
                  </a:cubicBezTo>
                  <a:lnTo>
                    <a:pt x="143395" y="352860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A8544DD-488A-1542-9F79-7626CF3FB912}"/>
                </a:ext>
              </a:extLst>
            </p:cNvPr>
            <p:cNvSpPr/>
            <p:nvPr/>
          </p:nvSpPr>
          <p:spPr>
            <a:xfrm>
              <a:off x="3198377" y="6180311"/>
              <a:ext cx="204526" cy="187799"/>
            </a:xfrm>
            <a:custGeom>
              <a:avLst/>
              <a:gdLst>
                <a:gd name="connsiteX0" fmla="*/ 128006 w 204526"/>
                <a:gd name="connsiteY0" fmla="*/ 170230 h 187799"/>
                <a:gd name="connsiteX1" fmla="*/ 80299 w 204526"/>
                <a:gd name="connsiteY1" fmla="*/ 142143 h 187799"/>
                <a:gd name="connsiteX2" fmla="*/ 159890 w 204526"/>
                <a:gd name="connsiteY2" fmla="*/ 126801 h 187799"/>
                <a:gd name="connsiteX3" fmla="*/ 113364 w 204526"/>
                <a:gd name="connsiteY3" fmla="*/ 106975 h 187799"/>
                <a:gd name="connsiteX4" fmla="*/ 85023 w 204526"/>
                <a:gd name="connsiteY4" fmla="*/ 97298 h 187799"/>
                <a:gd name="connsiteX5" fmla="*/ 58099 w 204526"/>
                <a:gd name="connsiteY5" fmla="*/ 81720 h 187799"/>
                <a:gd name="connsiteX6" fmla="*/ 200276 w 204526"/>
                <a:gd name="connsiteY6" fmla="*/ 50801 h 187799"/>
                <a:gd name="connsiteX7" fmla="*/ 124936 w 204526"/>
                <a:gd name="connsiteY7" fmla="*/ 35459 h 187799"/>
                <a:gd name="connsiteX8" fmla="*/ 85495 w 204526"/>
                <a:gd name="connsiteY8" fmla="*/ 31682 h 187799"/>
                <a:gd name="connsiteX9" fmla="*/ 58335 w 204526"/>
                <a:gd name="connsiteY9" fmla="*/ 25074 h 187799"/>
                <a:gd name="connsiteX10" fmla="*/ 47707 w 204526"/>
                <a:gd name="connsiteY10" fmla="*/ 18229 h 187799"/>
                <a:gd name="connsiteX11" fmla="*/ 204527 w 204526"/>
                <a:gd name="connsiteY11" fmla="*/ 12564 h 187799"/>
                <a:gd name="connsiteX12" fmla="*/ 0 w 204526"/>
                <a:gd name="connsiteY12" fmla="*/ 17993 h 187799"/>
                <a:gd name="connsiteX13" fmla="*/ 32592 w 204526"/>
                <a:gd name="connsiteY13" fmla="*/ 33571 h 187799"/>
                <a:gd name="connsiteX14" fmla="*/ 76757 w 204526"/>
                <a:gd name="connsiteY14" fmla="*/ 38527 h 187799"/>
                <a:gd name="connsiteX15" fmla="*/ 159654 w 204526"/>
                <a:gd name="connsiteY15" fmla="*/ 53869 h 187799"/>
                <a:gd name="connsiteX16" fmla="*/ 119740 w 204526"/>
                <a:gd name="connsiteY16" fmla="*/ 62838 h 187799"/>
                <a:gd name="connsiteX17" fmla="*/ 4960 w 204526"/>
                <a:gd name="connsiteY17" fmla="*/ 77944 h 187799"/>
                <a:gd name="connsiteX18" fmla="*/ 119740 w 204526"/>
                <a:gd name="connsiteY18" fmla="*/ 126093 h 187799"/>
                <a:gd name="connsiteX19" fmla="*/ 64948 w 204526"/>
                <a:gd name="connsiteY19" fmla="*/ 128453 h 187799"/>
                <a:gd name="connsiteX20" fmla="*/ 27869 w 204526"/>
                <a:gd name="connsiteY20" fmla="*/ 143087 h 187799"/>
                <a:gd name="connsiteX21" fmla="*/ 93053 w 204526"/>
                <a:gd name="connsiteY21" fmla="*/ 164330 h 187799"/>
                <a:gd name="connsiteX22" fmla="*/ 85495 w 204526"/>
                <a:gd name="connsiteY22" fmla="*/ 174007 h 187799"/>
                <a:gd name="connsiteX23" fmla="*/ 74395 w 204526"/>
                <a:gd name="connsiteY23" fmla="*/ 187224 h 187799"/>
                <a:gd name="connsiteX24" fmla="*/ 128006 w 204526"/>
                <a:gd name="connsiteY24" fmla="*/ 170230 h 1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526" h="187799">
                  <a:moveTo>
                    <a:pt x="128006" y="170230"/>
                  </a:moveTo>
                  <a:cubicBezTo>
                    <a:pt x="105334" y="145211"/>
                    <a:pt x="97776" y="168342"/>
                    <a:pt x="80299" y="142143"/>
                  </a:cubicBezTo>
                  <a:cubicBezTo>
                    <a:pt x="114072" y="138131"/>
                    <a:pt x="139107" y="144267"/>
                    <a:pt x="159890" y="126801"/>
                  </a:cubicBezTo>
                  <a:cubicBezTo>
                    <a:pt x="145011" y="107919"/>
                    <a:pt x="140524" y="115944"/>
                    <a:pt x="113364" y="106975"/>
                  </a:cubicBezTo>
                  <a:cubicBezTo>
                    <a:pt x="102736" y="103435"/>
                    <a:pt x="93761" y="100366"/>
                    <a:pt x="85023" y="97298"/>
                  </a:cubicBezTo>
                  <a:lnTo>
                    <a:pt x="58099" y="81720"/>
                  </a:lnTo>
                  <a:cubicBezTo>
                    <a:pt x="121394" y="62130"/>
                    <a:pt x="191065" y="91633"/>
                    <a:pt x="200276" y="50801"/>
                  </a:cubicBezTo>
                  <a:cubicBezTo>
                    <a:pt x="190593" y="45844"/>
                    <a:pt x="139343" y="36875"/>
                    <a:pt x="124936" y="35459"/>
                  </a:cubicBezTo>
                  <a:cubicBezTo>
                    <a:pt x="111002" y="34515"/>
                    <a:pt x="96831" y="33335"/>
                    <a:pt x="85495" y="31682"/>
                  </a:cubicBezTo>
                  <a:lnTo>
                    <a:pt x="58335" y="25074"/>
                  </a:lnTo>
                  <a:cubicBezTo>
                    <a:pt x="40150" y="16813"/>
                    <a:pt x="57390" y="25310"/>
                    <a:pt x="47707" y="18229"/>
                  </a:cubicBezTo>
                  <a:cubicBezTo>
                    <a:pt x="71088" y="17049"/>
                    <a:pt x="199567" y="15161"/>
                    <a:pt x="204527" y="12564"/>
                  </a:cubicBezTo>
                  <a:cubicBezTo>
                    <a:pt x="193899" y="-12691"/>
                    <a:pt x="17241" y="5955"/>
                    <a:pt x="0" y="17993"/>
                  </a:cubicBezTo>
                  <a:cubicBezTo>
                    <a:pt x="2834" y="22005"/>
                    <a:pt x="-6377" y="30502"/>
                    <a:pt x="32592" y="33571"/>
                  </a:cubicBezTo>
                  <a:cubicBezTo>
                    <a:pt x="52667" y="35223"/>
                    <a:pt x="59044" y="36403"/>
                    <a:pt x="76757" y="38527"/>
                  </a:cubicBezTo>
                  <a:cubicBezTo>
                    <a:pt x="96831" y="41360"/>
                    <a:pt x="145483" y="48676"/>
                    <a:pt x="159654" y="53869"/>
                  </a:cubicBezTo>
                  <a:cubicBezTo>
                    <a:pt x="151388" y="60714"/>
                    <a:pt x="169101" y="61894"/>
                    <a:pt x="119740" y="62838"/>
                  </a:cubicBezTo>
                  <a:cubicBezTo>
                    <a:pt x="92108" y="63546"/>
                    <a:pt x="21256" y="66614"/>
                    <a:pt x="4960" y="77944"/>
                  </a:cubicBezTo>
                  <a:cubicBezTo>
                    <a:pt x="21020" y="110043"/>
                    <a:pt x="93997" y="90689"/>
                    <a:pt x="119740" y="126093"/>
                  </a:cubicBezTo>
                  <a:cubicBezTo>
                    <a:pt x="101555" y="127037"/>
                    <a:pt x="83133" y="127273"/>
                    <a:pt x="64948" y="128453"/>
                  </a:cubicBezTo>
                  <a:cubicBezTo>
                    <a:pt x="32592" y="130578"/>
                    <a:pt x="35662" y="132230"/>
                    <a:pt x="27869" y="143087"/>
                  </a:cubicBezTo>
                  <a:cubicBezTo>
                    <a:pt x="45818" y="156305"/>
                    <a:pt x="67310" y="160789"/>
                    <a:pt x="93053" y="164330"/>
                  </a:cubicBezTo>
                  <a:cubicBezTo>
                    <a:pt x="87384" y="176367"/>
                    <a:pt x="91163" y="167398"/>
                    <a:pt x="85495" y="174007"/>
                  </a:cubicBezTo>
                  <a:cubicBezTo>
                    <a:pt x="78410" y="182032"/>
                    <a:pt x="79827" y="175895"/>
                    <a:pt x="74395" y="187224"/>
                  </a:cubicBezTo>
                  <a:cubicBezTo>
                    <a:pt x="93997" y="187932"/>
                    <a:pt x="125645" y="191001"/>
                    <a:pt x="128006" y="17023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95C0B9E-BB20-1143-9E71-149210504437}"/>
                </a:ext>
              </a:extLst>
            </p:cNvPr>
            <p:cNvSpPr/>
            <p:nvPr/>
          </p:nvSpPr>
          <p:spPr>
            <a:xfrm>
              <a:off x="2247754" y="6228516"/>
              <a:ext cx="184001" cy="185753"/>
            </a:xfrm>
            <a:custGeom>
              <a:avLst/>
              <a:gdLst>
                <a:gd name="connsiteX0" fmla="*/ 110315 w 184001"/>
                <a:gd name="connsiteY0" fmla="*/ 124858 h 185753"/>
                <a:gd name="connsiteX1" fmla="*/ 138184 w 184001"/>
                <a:gd name="connsiteY1" fmla="*/ 60659 h 185753"/>
                <a:gd name="connsiteX2" fmla="*/ 164399 w 184001"/>
                <a:gd name="connsiteY2" fmla="*/ 0 h 185753"/>
                <a:gd name="connsiteX3" fmla="*/ 102994 w 184001"/>
                <a:gd name="connsiteY3" fmla="*/ 57591 h 185753"/>
                <a:gd name="connsiteX4" fmla="*/ 38755 w 184001"/>
                <a:gd name="connsiteY4" fmla="*/ 128399 h 185753"/>
                <a:gd name="connsiteX5" fmla="*/ 85990 w 184001"/>
                <a:gd name="connsiteY5" fmla="*/ 23839 h 185753"/>
                <a:gd name="connsiteX6" fmla="*/ 58593 w 184001"/>
                <a:gd name="connsiteY6" fmla="*/ 56174 h 185753"/>
                <a:gd name="connsiteX7" fmla="*/ 22 w 184001"/>
                <a:gd name="connsiteY7" fmla="*/ 185753 h 185753"/>
                <a:gd name="connsiteX8" fmla="*/ 66387 w 184001"/>
                <a:gd name="connsiteY8" fmla="*/ 118722 h 185753"/>
                <a:gd name="connsiteX9" fmla="*/ 130863 w 184001"/>
                <a:gd name="connsiteY9" fmla="*/ 44845 h 185753"/>
                <a:gd name="connsiteX10" fmla="*/ 81738 w 184001"/>
                <a:gd name="connsiteY10" fmla="*/ 158374 h 185753"/>
                <a:gd name="connsiteX11" fmla="*/ 162982 w 184001"/>
                <a:gd name="connsiteY11" fmla="*/ 122026 h 185753"/>
                <a:gd name="connsiteX12" fmla="*/ 164636 w 184001"/>
                <a:gd name="connsiteY12" fmla="*/ 125566 h 185753"/>
                <a:gd name="connsiteX13" fmla="*/ 179042 w 184001"/>
                <a:gd name="connsiteY13" fmla="*/ 144921 h 185753"/>
                <a:gd name="connsiteX14" fmla="*/ 184002 w 184001"/>
                <a:gd name="connsiteY14" fmla="*/ 102436 h 185753"/>
                <a:gd name="connsiteX15" fmla="*/ 147631 w 184001"/>
                <a:gd name="connsiteY15" fmla="*/ 107864 h 185753"/>
                <a:gd name="connsiteX16" fmla="*/ 110315 w 184001"/>
                <a:gd name="connsiteY16" fmla="*/ 124858 h 18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01" h="185753">
                  <a:moveTo>
                    <a:pt x="110315" y="124858"/>
                  </a:moveTo>
                  <a:cubicBezTo>
                    <a:pt x="124486" y="93467"/>
                    <a:pt x="120707" y="89926"/>
                    <a:pt x="138184" y="60659"/>
                  </a:cubicBezTo>
                  <a:cubicBezTo>
                    <a:pt x="150465" y="40597"/>
                    <a:pt x="161565" y="23839"/>
                    <a:pt x="164399" y="0"/>
                  </a:cubicBezTo>
                  <a:cubicBezTo>
                    <a:pt x="144325" y="236"/>
                    <a:pt x="115511" y="40833"/>
                    <a:pt x="102994" y="57591"/>
                  </a:cubicBezTo>
                  <a:cubicBezTo>
                    <a:pt x="79140" y="89690"/>
                    <a:pt x="60247" y="121790"/>
                    <a:pt x="38755" y="128399"/>
                  </a:cubicBezTo>
                  <a:cubicBezTo>
                    <a:pt x="51272" y="76945"/>
                    <a:pt x="74181" y="71752"/>
                    <a:pt x="85990" y="23839"/>
                  </a:cubicBezTo>
                  <a:cubicBezTo>
                    <a:pt x="54578" y="25963"/>
                    <a:pt x="69457" y="25491"/>
                    <a:pt x="58593" y="56174"/>
                  </a:cubicBezTo>
                  <a:cubicBezTo>
                    <a:pt x="45368" y="93703"/>
                    <a:pt x="-1159" y="147989"/>
                    <a:pt x="22" y="185753"/>
                  </a:cubicBezTo>
                  <a:cubicBezTo>
                    <a:pt x="18916" y="181741"/>
                    <a:pt x="51508" y="138784"/>
                    <a:pt x="66387" y="118722"/>
                  </a:cubicBezTo>
                  <a:cubicBezTo>
                    <a:pt x="77960" y="103144"/>
                    <a:pt x="115511" y="54286"/>
                    <a:pt x="130863" y="44845"/>
                  </a:cubicBezTo>
                  <a:cubicBezTo>
                    <a:pt x="120707" y="80013"/>
                    <a:pt x="81975" y="124386"/>
                    <a:pt x="81738" y="158374"/>
                  </a:cubicBezTo>
                  <a:cubicBezTo>
                    <a:pt x="112913" y="155778"/>
                    <a:pt x="122597" y="130051"/>
                    <a:pt x="162982" y="122026"/>
                  </a:cubicBezTo>
                  <a:cubicBezTo>
                    <a:pt x="163691" y="122970"/>
                    <a:pt x="164399" y="126510"/>
                    <a:pt x="164636" y="125566"/>
                  </a:cubicBezTo>
                  <a:cubicBezTo>
                    <a:pt x="166053" y="122026"/>
                    <a:pt x="163691" y="135952"/>
                    <a:pt x="179042" y="144921"/>
                  </a:cubicBezTo>
                  <a:lnTo>
                    <a:pt x="184002" y="102436"/>
                  </a:lnTo>
                  <a:cubicBezTo>
                    <a:pt x="166289" y="101020"/>
                    <a:pt x="159912" y="102436"/>
                    <a:pt x="147631" y="107864"/>
                  </a:cubicBezTo>
                  <a:lnTo>
                    <a:pt x="110315" y="124858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5E86A5DA-D7DE-6541-9EC9-FDEE8C759530}"/>
                </a:ext>
              </a:extLst>
            </p:cNvPr>
            <p:cNvSpPr/>
            <p:nvPr/>
          </p:nvSpPr>
          <p:spPr>
            <a:xfrm>
              <a:off x="3114253" y="6132654"/>
              <a:ext cx="305419" cy="43228"/>
            </a:xfrm>
            <a:custGeom>
              <a:avLst/>
              <a:gdLst>
                <a:gd name="connsiteX0" fmla="*/ 305420 w 305419"/>
                <a:gd name="connsiteY0" fmla="*/ 13017 h 43228"/>
                <a:gd name="connsiteX1" fmla="*/ 40432 w 305419"/>
                <a:gd name="connsiteY1" fmla="*/ 979 h 43228"/>
                <a:gd name="connsiteX2" fmla="*/ 2881 w 305419"/>
                <a:gd name="connsiteY2" fmla="*/ 7588 h 43228"/>
                <a:gd name="connsiteX3" fmla="*/ 45628 w 305419"/>
                <a:gd name="connsiteY3" fmla="*/ 11600 h 43228"/>
                <a:gd name="connsiteX4" fmla="*/ 235276 w 305419"/>
                <a:gd name="connsiteY4" fmla="*/ 22930 h 43228"/>
                <a:gd name="connsiteX5" fmla="*/ 257476 w 305419"/>
                <a:gd name="connsiteY5" fmla="*/ 43228 h 43228"/>
                <a:gd name="connsiteX6" fmla="*/ 305420 w 305419"/>
                <a:gd name="connsiteY6" fmla="*/ 13017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419" h="43228">
                  <a:moveTo>
                    <a:pt x="305420" y="13017"/>
                  </a:moveTo>
                  <a:cubicBezTo>
                    <a:pt x="281802" y="3339"/>
                    <a:pt x="92863" y="3575"/>
                    <a:pt x="40432" y="979"/>
                  </a:cubicBezTo>
                  <a:cubicBezTo>
                    <a:pt x="18468" y="-201"/>
                    <a:pt x="9493" y="-2089"/>
                    <a:pt x="2881" y="7588"/>
                  </a:cubicBezTo>
                  <a:cubicBezTo>
                    <a:pt x="-5149" y="19861"/>
                    <a:pt x="1936" y="10184"/>
                    <a:pt x="45628" y="11600"/>
                  </a:cubicBezTo>
                  <a:cubicBezTo>
                    <a:pt x="86486" y="13017"/>
                    <a:pt x="203629" y="9240"/>
                    <a:pt x="235276" y="22930"/>
                  </a:cubicBezTo>
                  <a:cubicBezTo>
                    <a:pt x="265742" y="36147"/>
                    <a:pt x="234331" y="22694"/>
                    <a:pt x="257476" y="43228"/>
                  </a:cubicBezTo>
                  <a:cubicBezTo>
                    <a:pt x="283456" y="28122"/>
                    <a:pt x="298335" y="47240"/>
                    <a:pt x="305420" y="13017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8D5669F-63C9-5348-907F-02883B36842A}"/>
                </a:ext>
              </a:extLst>
            </p:cNvPr>
            <p:cNvSpPr/>
            <p:nvPr/>
          </p:nvSpPr>
          <p:spPr>
            <a:xfrm>
              <a:off x="2497885" y="5779120"/>
              <a:ext cx="37745" cy="292437"/>
            </a:xfrm>
            <a:custGeom>
              <a:avLst/>
              <a:gdLst>
                <a:gd name="connsiteX0" fmla="*/ 31647 w 37745"/>
                <a:gd name="connsiteY0" fmla="*/ 0 h 292437"/>
                <a:gd name="connsiteX1" fmla="*/ 22909 w 37745"/>
                <a:gd name="connsiteY1" fmla="*/ 60423 h 292437"/>
                <a:gd name="connsiteX2" fmla="*/ 17713 w 37745"/>
                <a:gd name="connsiteY2" fmla="*/ 143032 h 292437"/>
                <a:gd name="connsiteX3" fmla="*/ 0 w 37745"/>
                <a:gd name="connsiteY3" fmla="*/ 278512 h 292437"/>
                <a:gd name="connsiteX4" fmla="*/ 4251 w 37745"/>
                <a:gd name="connsiteY4" fmla="*/ 292437 h 292437"/>
                <a:gd name="connsiteX5" fmla="*/ 29049 w 37745"/>
                <a:gd name="connsiteY5" fmla="*/ 157194 h 292437"/>
                <a:gd name="connsiteX6" fmla="*/ 36843 w 37745"/>
                <a:gd name="connsiteY6" fmla="*/ 16994 h 292437"/>
                <a:gd name="connsiteX7" fmla="*/ 34954 w 37745"/>
                <a:gd name="connsiteY7" fmla="*/ 7553 h 292437"/>
                <a:gd name="connsiteX8" fmla="*/ 33301 w 37745"/>
                <a:gd name="connsiteY8" fmla="*/ 3776 h 292437"/>
                <a:gd name="connsiteX9" fmla="*/ 31647 w 37745"/>
                <a:gd name="connsiteY9" fmla="*/ 0 h 29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45" h="292437">
                  <a:moveTo>
                    <a:pt x="31647" y="0"/>
                  </a:moveTo>
                  <a:cubicBezTo>
                    <a:pt x="6377" y="11093"/>
                    <a:pt x="22200" y="5665"/>
                    <a:pt x="22909" y="60423"/>
                  </a:cubicBezTo>
                  <a:cubicBezTo>
                    <a:pt x="23145" y="89926"/>
                    <a:pt x="21020" y="116833"/>
                    <a:pt x="17713" y="143032"/>
                  </a:cubicBezTo>
                  <a:lnTo>
                    <a:pt x="0" y="278512"/>
                  </a:lnTo>
                  <a:cubicBezTo>
                    <a:pt x="472" y="297158"/>
                    <a:pt x="-1181" y="284649"/>
                    <a:pt x="4251" y="292437"/>
                  </a:cubicBezTo>
                  <a:cubicBezTo>
                    <a:pt x="13462" y="280872"/>
                    <a:pt x="25271" y="181033"/>
                    <a:pt x="29049" y="157194"/>
                  </a:cubicBezTo>
                  <a:cubicBezTo>
                    <a:pt x="32592" y="133827"/>
                    <a:pt x="40386" y="42721"/>
                    <a:pt x="36843" y="16994"/>
                  </a:cubicBezTo>
                  <a:cubicBezTo>
                    <a:pt x="36607" y="14870"/>
                    <a:pt x="35190" y="9205"/>
                    <a:pt x="34954" y="7553"/>
                  </a:cubicBezTo>
                  <a:cubicBezTo>
                    <a:pt x="34481" y="6373"/>
                    <a:pt x="33537" y="4721"/>
                    <a:pt x="33301" y="3776"/>
                  </a:cubicBezTo>
                  <a:cubicBezTo>
                    <a:pt x="33064" y="2832"/>
                    <a:pt x="32120" y="1180"/>
                    <a:pt x="3164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12F9B6A-3F4B-A344-89B6-0F8BFE6D9CDA}"/>
                </a:ext>
              </a:extLst>
            </p:cNvPr>
            <p:cNvSpPr/>
            <p:nvPr/>
          </p:nvSpPr>
          <p:spPr>
            <a:xfrm>
              <a:off x="2364544" y="5338694"/>
              <a:ext cx="22196" cy="216436"/>
            </a:xfrm>
            <a:custGeom>
              <a:avLst/>
              <a:gdLst>
                <a:gd name="connsiteX0" fmla="*/ 18087 w 22196"/>
                <a:gd name="connsiteY0" fmla="*/ 0 h 216436"/>
                <a:gd name="connsiteX1" fmla="*/ 8404 w 22196"/>
                <a:gd name="connsiteY1" fmla="*/ 49802 h 216436"/>
                <a:gd name="connsiteX2" fmla="*/ 7223 w 22196"/>
                <a:gd name="connsiteY2" fmla="*/ 216437 h 216436"/>
                <a:gd name="connsiteX3" fmla="*/ 13600 w 22196"/>
                <a:gd name="connsiteY3" fmla="*/ 105032 h 216436"/>
                <a:gd name="connsiteX4" fmla="*/ 18087 w 22196"/>
                <a:gd name="connsiteY4" fmla="*/ 0 h 2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6" h="216436">
                  <a:moveTo>
                    <a:pt x="18087" y="0"/>
                  </a:moveTo>
                  <a:cubicBezTo>
                    <a:pt x="6042" y="6373"/>
                    <a:pt x="6515" y="-14162"/>
                    <a:pt x="8404" y="49802"/>
                  </a:cubicBezTo>
                  <a:cubicBezTo>
                    <a:pt x="9112" y="81665"/>
                    <a:pt x="-10018" y="194486"/>
                    <a:pt x="7223" y="216437"/>
                  </a:cubicBezTo>
                  <a:cubicBezTo>
                    <a:pt x="19032" y="197791"/>
                    <a:pt x="10293" y="133119"/>
                    <a:pt x="13600" y="105032"/>
                  </a:cubicBezTo>
                  <a:cubicBezTo>
                    <a:pt x="16198" y="82845"/>
                    <a:pt x="28479" y="21006"/>
                    <a:pt x="1808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6FF8CCB-8F52-3A4A-A7E1-3E1B2696B815}"/>
                </a:ext>
              </a:extLst>
            </p:cNvPr>
            <p:cNvSpPr/>
            <p:nvPr/>
          </p:nvSpPr>
          <p:spPr>
            <a:xfrm>
              <a:off x="2466473" y="5907519"/>
              <a:ext cx="26588" cy="116361"/>
            </a:xfrm>
            <a:custGeom>
              <a:avLst/>
              <a:gdLst>
                <a:gd name="connsiteX0" fmla="*/ 13934 w 26588"/>
                <a:gd name="connsiteY0" fmla="*/ 0 h 116361"/>
                <a:gd name="connsiteX1" fmla="*/ 0 w 26588"/>
                <a:gd name="connsiteY1" fmla="*/ 13218 h 116361"/>
                <a:gd name="connsiteX2" fmla="*/ 18185 w 26588"/>
                <a:gd name="connsiteY2" fmla="*/ 116361 h 116361"/>
                <a:gd name="connsiteX3" fmla="*/ 13934 w 26588"/>
                <a:gd name="connsiteY3" fmla="*/ 0 h 11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8" h="116361">
                  <a:moveTo>
                    <a:pt x="13934" y="0"/>
                  </a:moveTo>
                  <a:lnTo>
                    <a:pt x="0" y="13218"/>
                  </a:lnTo>
                  <a:lnTo>
                    <a:pt x="18185" y="116361"/>
                  </a:lnTo>
                  <a:cubicBezTo>
                    <a:pt x="33537" y="99131"/>
                    <a:pt x="25271" y="14870"/>
                    <a:pt x="13934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5737F13-EE44-684F-8F36-AC15E4B5A48F}"/>
                </a:ext>
              </a:extLst>
            </p:cNvPr>
            <p:cNvSpPr/>
            <p:nvPr/>
          </p:nvSpPr>
          <p:spPr>
            <a:xfrm>
              <a:off x="3330214" y="5792190"/>
              <a:ext cx="41042" cy="73080"/>
            </a:xfrm>
            <a:custGeom>
              <a:avLst/>
              <a:gdLst>
                <a:gd name="connsiteX0" fmla="*/ 41043 w 41042"/>
                <a:gd name="connsiteY0" fmla="*/ 20210 h 73080"/>
                <a:gd name="connsiteX1" fmla="*/ 6089 w 41042"/>
                <a:gd name="connsiteY1" fmla="*/ 148 h 73080"/>
                <a:gd name="connsiteX2" fmla="*/ 4199 w 41042"/>
                <a:gd name="connsiteY2" fmla="*/ 73080 h 73080"/>
                <a:gd name="connsiteX3" fmla="*/ 18842 w 41042"/>
                <a:gd name="connsiteY3" fmla="*/ 40272 h 73080"/>
                <a:gd name="connsiteX4" fmla="*/ 41043 w 41042"/>
                <a:gd name="connsiteY4" fmla="*/ 20210 h 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2" h="73080">
                  <a:moveTo>
                    <a:pt x="41043" y="20210"/>
                  </a:moveTo>
                  <a:cubicBezTo>
                    <a:pt x="40570" y="19502"/>
                    <a:pt x="39389" y="-1977"/>
                    <a:pt x="6089" y="148"/>
                  </a:cubicBezTo>
                  <a:cubicBezTo>
                    <a:pt x="184" y="15725"/>
                    <a:pt x="-3122" y="56322"/>
                    <a:pt x="4199" y="73080"/>
                  </a:cubicBezTo>
                  <a:cubicBezTo>
                    <a:pt x="24274" y="62223"/>
                    <a:pt x="5380" y="61043"/>
                    <a:pt x="18842" y="40272"/>
                  </a:cubicBezTo>
                  <a:cubicBezTo>
                    <a:pt x="27817" y="26347"/>
                    <a:pt x="28998" y="38384"/>
                    <a:pt x="41043" y="202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8939BFD-7276-1849-9DB1-23BC9365DC12}"/>
                </a:ext>
              </a:extLst>
            </p:cNvPr>
            <p:cNvSpPr/>
            <p:nvPr/>
          </p:nvSpPr>
          <p:spPr>
            <a:xfrm>
              <a:off x="2737307" y="5810510"/>
              <a:ext cx="22201" cy="117543"/>
            </a:xfrm>
            <a:custGeom>
              <a:avLst/>
              <a:gdLst>
                <a:gd name="connsiteX0" fmla="*/ 17063 w 22201"/>
                <a:gd name="connsiteY0" fmla="*/ 2 h 117543"/>
                <a:gd name="connsiteX1" fmla="*/ 5490 w 22201"/>
                <a:gd name="connsiteY1" fmla="*/ 34698 h 117543"/>
                <a:gd name="connsiteX2" fmla="*/ 15173 w 22201"/>
                <a:gd name="connsiteY2" fmla="*/ 117543 h 117543"/>
                <a:gd name="connsiteX3" fmla="*/ 20369 w 22201"/>
                <a:gd name="connsiteY3" fmla="*/ 56412 h 117543"/>
                <a:gd name="connsiteX4" fmla="*/ 17063 w 22201"/>
                <a:gd name="connsiteY4" fmla="*/ 2 h 1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01" h="117543">
                  <a:moveTo>
                    <a:pt x="17063" y="2"/>
                  </a:moveTo>
                  <a:cubicBezTo>
                    <a:pt x="-11042" y="-234"/>
                    <a:pt x="3601" y="25493"/>
                    <a:pt x="5490" y="34698"/>
                  </a:cubicBezTo>
                  <a:cubicBezTo>
                    <a:pt x="14229" y="77418"/>
                    <a:pt x="3601" y="99369"/>
                    <a:pt x="15173" y="117543"/>
                  </a:cubicBezTo>
                  <a:cubicBezTo>
                    <a:pt x="26510" y="100313"/>
                    <a:pt x="20841" y="82375"/>
                    <a:pt x="20369" y="56412"/>
                  </a:cubicBezTo>
                  <a:cubicBezTo>
                    <a:pt x="20133" y="34462"/>
                    <a:pt x="22258" y="21952"/>
                    <a:pt x="17063" y="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F50FBF-430E-9347-97A9-0F46449D4C1F}"/>
                </a:ext>
              </a:extLst>
            </p:cNvPr>
            <p:cNvSpPr/>
            <p:nvPr/>
          </p:nvSpPr>
          <p:spPr>
            <a:xfrm>
              <a:off x="3057084" y="5775108"/>
              <a:ext cx="33749" cy="86149"/>
            </a:xfrm>
            <a:custGeom>
              <a:avLst/>
              <a:gdLst>
                <a:gd name="connsiteX0" fmla="*/ 11870 w 33749"/>
                <a:gd name="connsiteY0" fmla="*/ 16286 h 86149"/>
                <a:gd name="connsiteX1" fmla="*/ 61 w 33749"/>
                <a:gd name="connsiteY1" fmla="*/ 86150 h 86149"/>
                <a:gd name="connsiteX2" fmla="*/ 13050 w 33749"/>
                <a:gd name="connsiteY2" fmla="*/ 70336 h 86149"/>
                <a:gd name="connsiteX3" fmla="*/ 31000 w 33749"/>
                <a:gd name="connsiteY3" fmla="*/ 24075 h 86149"/>
                <a:gd name="connsiteX4" fmla="*/ 27221 w 33749"/>
                <a:gd name="connsiteY4" fmla="*/ 0 h 86149"/>
                <a:gd name="connsiteX5" fmla="*/ 11870 w 33749"/>
                <a:gd name="connsiteY5" fmla="*/ 16286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49" h="86149">
                  <a:moveTo>
                    <a:pt x="11870" y="16286"/>
                  </a:moveTo>
                  <a:cubicBezTo>
                    <a:pt x="1714" y="39180"/>
                    <a:pt x="-412" y="61603"/>
                    <a:pt x="61" y="86150"/>
                  </a:cubicBezTo>
                  <a:cubicBezTo>
                    <a:pt x="17065" y="80957"/>
                    <a:pt x="10216" y="91342"/>
                    <a:pt x="13050" y="70336"/>
                  </a:cubicBezTo>
                  <a:cubicBezTo>
                    <a:pt x="17774" y="35168"/>
                    <a:pt x="26985" y="36348"/>
                    <a:pt x="31000" y="24075"/>
                  </a:cubicBezTo>
                  <a:cubicBezTo>
                    <a:pt x="37140" y="5193"/>
                    <a:pt x="31708" y="6609"/>
                    <a:pt x="27221" y="0"/>
                  </a:cubicBezTo>
                  <a:cubicBezTo>
                    <a:pt x="13523" y="5429"/>
                    <a:pt x="22261" y="-7317"/>
                    <a:pt x="11870" y="1628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7993CF-717D-CF47-8B05-4AA2D9BEE5C3}"/>
                </a:ext>
              </a:extLst>
            </p:cNvPr>
            <p:cNvSpPr/>
            <p:nvPr/>
          </p:nvSpPr>
          <p:spPr>
            <a:xfrm>
              <a:off x="2474976" y="6342439"/>
              <a:ext cx="69199" cy="28872"/>
            </a:xfrm>
            <a:custGeom>
              <a:avLst/>
              <a:gdLst>
                <a:gd name="connsiteX0" fmla="*/ 69199 w 69199"/>
                <a:gd name="connsiteY0" fmla="*/ 22972 h 28872"/>
                <a:gd name="connsiteX1" fmla="*/ 0 w 69199"/>
                <a:gd name="connsiteY1" fmla="*/ 28873 h 28872"/>
                <a:gd name="connsiteX2" fmla="*/ 69199 w 69199"/>
                <a:gd name="connsiteY2" fmla="*/ 22972 h 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9" h="28872">
                  <a:moveTo>
                    <a:pt x="69199" y="22972"/>
                  </a:moveTo>
                  <a:cubicBezTo>
                    <a:pt x="55501" y="-9363"/>
                    <a:pt x="6141" y="-7711"/>
                    <a:pt x="0" y="28873"/>
                  </a:cubicBezTo>
                  <a:cubicBezTo>
                    <a:pt x="24562" y="25096"/>
                    <a:pt x="42748" y="25805"/>
                    <a:pt x="69199" y="2297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793F912-C0BB-BC45-9897-7FC410DAB05E}"/>
                </a:ext>
              </a:extLst>
            </p:cNvPr>
            <p:cNvSpPr/>
            <p:nvPr/>
          </p:nvSpPr>
          <p:spPr>
            <a:xfrm>
              <a:off x="3074150" y="6378527"/>
              <a:ext cx="104861" cy="15692"/>
            </a:xfrm>
            <a:custGeom>
              <a:avLst/>
              <a:gdLst>
                <a:gd name="connsiteX0" fmla="*/ 104861 w 104861"/>
                <a:gd name="connsiteY0" fmla="*/ 2225 h 15692"/>
                <a:gd name="connsiteX1" fmla="*/ 0 w 104861"/>
                <a:gd name="connsiteY1" fmla="*/ 10014 h 15692"/>
                <a:gd name="connsiteX2" fmla="*/ 104861 w 104861"/>
                <a:gd name="connsiteY2" fmla="*/ 2225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61" h="15692">
                  <a:moveTo>
                    <a:pt x="104861" y="2225"/>
                  </a:moveTo>
                  <a:cubicBezTo>
                    <a:pt x="87857" y="-1079"/>
                    <a:pt x="16060" y="-2259"/>
                    <a:pt x="0" y="10014"/>
                  </a:cubicBezTo>
                  <a:cubicBezTo>
                    <a:pt x="17241" y="15915"/>
                    <a:pt x="104389" y="21816"/>
                    <a:pt x="104861" y="22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692BBEF-6AC4-2D43-8454-92CC182E797E}"/>
                </a:ext>
              </a:extLst>
            </p:cNvPr>
            <p:cNvSpPr/>
            <p:nvPr/>
          </p:nvSpPr>
          <p:spPr>
            <a:xfrm>
              <a:off x="3334335" y="5899730"/>
              <a:ext cx="21746" cy="59478"/>
            </a:xfrm>
            <a:custGeom>
              <a:avLst/>
              <a:gdLst>
                <a:gd name="connsiteX0" fmla="*/ 16375 w 21746"/>
                <a:gd name="connsiteY0" fmla="*/ 0 h 59478"/>
                <a:gd name="connsiteX1" fmla="*/ 788 w 21746"/>
                <a:gd name="connsiteY1" fmla="*/ 43429 h 59478"/>
                <a:gd name="connsiteX2" fmla="*/ 3622 w 21746"/>
                <a:gd name="connsiteY2" fmla="*/ 56174 h 59478"/>
                <a:gd name="connsiteX3" fmla="*/ 5511 w 21746"/>
                <a:gd name="connsiteY3" fmla="*/ 59479 h 59478"/>
                <a:gd name="connsiteX4" fmla="*/ 16375 w 21746"/>
                <a:gd name="connsiteY4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6" h="59478">
                  <a:moveTo>
                    <a:pt x="16375" y="0"/>
                  </a:moveTo>
                  <a:cubicBezTo>
                    <a:pt x="6220" y="2124"/>
                    <a:pt x="-2755" y="-6373"/>
                    <a:pt x="788" y="43429"/>
                  </a:cubicBezTo>
                  <a:lnTo>
                    <a:pt x="3622" y="56174"/>
                  </a:lnTo>
                  <a:cubicBezTo>
                    <a:pt x="3858" y="56883"/>
                    <a:pt x="4803" y="58299"/>
                    <a:pt x="5511" y="59479"/>
                  </a:cubicBezTo>
                  <a:cubicBezTo>
                    <a:pt x="19682" y="46733"/>
                    <a:pt x="27712" y="17466"/>
                    <a:pt x="16375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854DA5F-AD18-4B46-83BE-2B5C639851DA}"/>
                </a:ext>
              </a:extLst>
            </p:cNvPr>
            <p:cNvSpPr/>
            <p:nvPr/>
          </p:nvSpPr>
          <p:spPr>
            <a:xfrm>
              <a:off x="2443801" y="5368905"/>
              <a:ext cx="13010" cy="100075"/>
            </a:xfrm>
            <a:custGeom>
              <a:avLst/>
              <a:gdLst>
                <a:gd name="connsiteX0" fmla="*/ 8030 w 13010"/>
                <a:gd name="connsiteY0" fmla="*/ 0 h 100075"/>
                <a:gd name="connsiteX1" fmla="*/ 0 w 13010"/>
                <a:gd name="connsiteY1" fmla="*/ 74821 h 100075"/>
                <a:gd name="connsiteX2" fmla="*/ 4015 w 13010"/>
                <a:gd name="connsiteY2" fmla="*/ 100075 h 100075"/>
                <a:gd name="connsiteX3" fmla="*/ 8030 w 13010"/>
                <a:gd name="connsiteY3" fmla="*/ 0 h 1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0" h="100075">
                  <a:moveTo>
                    <a:pt x="8030" y="0"/>
                  </a:moveTo>
                  <a:cubicBezTo>
                    <a:pt x="-2834" y="15814"/>
                    <a:pt x="4251" y="25019"/>
                    <a:pt x="0" y="74821"/>
                  </a:cubicBezTo>
                  <a:lnTo>
                    <a:pt x="4015" y="100075"/>
                  </a:lnTo>
                  <a:cubicBezTo>
                    <a:pt x="13462" y="82137"/>
                    <a:pt x="16532" y="19590"/>
                    <a:pt x="8030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CFC51C9-1520-D346-9C2E-DB099BF80841}"/>
                </a:ext>
              </a:extLst>
            </p:cNvPr>
            <p:cNvSpPr/>
            <p:nvPr/>
          </p:nvSpPr>
          <p:spPr>
            <a:xfrm>
              <a:off x="2779168" y="5819245"/>
              <a:ext cx="12145" cy="96535"/>
            </a:xfrm>
            <a:custGeom>
              <a:avLst/>
              <a:gdLst>
                <a:gd name="connsiteX0" fmla="*/ 1417 w 12145"/>
                <a:gd name="connsiteY0" fmla="*/ 96535 h 96535"/>
                <a:gd name="connsiteX1" fmla="*/ 7794 w 12145"/>
                <a:gd name="connsiteY1" fmla="*/ 44373 h 96535"/>
                <a:gd name="connsiteX2" fmla="*/ 0 w 12145"/>
                <a:gd name="connsiteY2" fmla="*/ 0 h 96535"/>
                <a:gd name="connsiteX3" fmla="*/ 1417 w 12145"/>
                <a:gd name="connsiteY3" fmla="*/ 96535 h 9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" h="96535">
                  <a:moveTo>
                    <a:pt x="1417" y="96535"/>
                  </a:moveTo>
                  <a:cubicBezTo>
                    <a:pt x="5196" y="82609"/>
                    <a:pt x="4960" y="62783"/>
                    <a:pt x="7794" y="44373"/>
                  </a:cubicBezTo>
                  <a:cubicBezTo>
                    <a:pt x="11809" y="17938"/>
                    <a:pt x="17949" y="10385"/>
                    <a:pt x="0" y="0"/>
                  </a:cubicBezTo>
                  <a:lnTo>
                    <a:pt x="1417" y="96535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F57C84F9-5076-DB49-ABAB-DD60400F7DA1}"/>
                </a:ext>
              </a:extLst>
            </p:cNvPr>
            <p:cNvSpPr/>
            <p:nvPr/>
          </p:nvSpPr>
          <p:spPr>
            <a:xfrm>
              <a:off x="3316228" y="6401399"/>
              <a:ext cx="32385" cy="17823"/>
            </a:xfrm>
            <a:custGeom>
              <a:avLst/>
              <a:gdLst>
                <a:gd name="connsiteX0" fmla="*/ 32356 w 32385"/>
                <a:gd name="connsiteY0" fmla="*/ 125 h 17823"/>
                <a:gd name="connsiteX1" fmla="*/ 0 w 32385"/>
                <a:gd name="connsiteY1" fmla="*/ 11454 h 17823"/>
                <a:gd name="connsiteX2" fmla="*/ 32356 w 32385"/>
                <a:gd name="connsiteY2" fmla="*/ 125 h 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" h="17823">
                  <a:moveTo>
                    <a:pt x="32356" y="125"/>
                  </a:moveTo>
                  <a:cubicBezTo>
                    <a:pt x="11100" y="-820"/>
                    <a:pt x="11100" y="3665"/>
                    <a:pt x="0" y="11454"/>
                  </a:cubicBezTo>
                  <a:cubicBezTo>
                    <a:pt x="11573" y="19715"/>
                    <a:pt x="33301" y="23491"/>
                    <a:pt x="32356" y="1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8" name="Gráfico 626">
            <a:extLst>
              <a:ext uri="{FF2B5EF4-FFF2-40B4-BE49-F238E27FC236}">
                <a16:creationId xmlns:a16="http://schemas.microsoft.com/office/drawing/2014/main" id="{A7A7945C-F3B9-9340-AFB9-4E80D7978A3F}"/>
              </a:ext>
            </a:extLst>
          </p:cNvPr>
          <p:cNvGrpSpPr/>
          <p:nvPr/>
        </p:nvGrpSpPr>
        <p:grpSpPr>
          <a:xfrm rot="20177526">
            <a:off x="10766706" y="3247593"/>
            <a:ext cx="626889" cy="1028155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B77BA96E-3908-DB4F-8879-09FB49EBBD9E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09BC114F-5C76-9348-B179-2288CED3720C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C8E90C0-30BA-814C-9852-C5F3EFD77E49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2E8B3AE1-4C82-DA4C-8DD3-3545918B8F63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5BC218FC-FF7B-B740-980E-D8373C45B6CF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03B181ED-C49C-7B44-9F48-B9A9571D5FC2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92E43496-285B-E148-B054-B344F3601843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D7D9D5B-B2B8-134C-B233-DF30394B5759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7F3663-E7DF-AC4E-9A68-3E15F114096C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B157C589-9983-784E-BBD7-20C32DAF6D3F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39" name="Gráfico 626">
            <a:extLst>
              <a:ext uri="{FF2B5EF4-FFF2-40B4-BE49-F238E27FC236}">
                <a16:creationId xmlns:a16="http://schemas.microsoft.com/office/drawing/2014/main" id="{B349DF26-13D6-9946-94BF-E5604B35126A}"/>
              </a:ext>
            </a:extLst>
          </p:cNvPr>
          <p:cNvGrpSpPr/>
          <p:nvPr/>
        </p:nvGrpSpPr>
        <p:grpSpPr>
          <a:xfrm rot="19589711">
            <a:off x="486120" y="3281474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331428D5-DC3A-F549-A8DB-AAC7838DB132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804FD01-D99B-104A-831F-35311AE05888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27531266-8746-234D-A812-A7866B5E4A6C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E975FB3-4CB7-B34C-B094-F37D1C4FFE04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2178361-703C-0842-983F-0E4A737369FF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013778B-88DE-C849-BBD1-B2B144CE22C7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4933AB6-9158-F042-BE6B-23065564CA03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FD44A5D2-E09C-3346-A400-DCB12825C2F1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1557FA9-606C-0749-AD5E-4292405ECAB3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CAB8052-E2BE-E44D-9B81-85F7840AB96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68CD3F3C-5DA8-DC4A-A3D8-16C8AFC86EAF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D92622EA-D309-594E-B14D-9B2A81ACCA8E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DC4FCCE9-95A1-F94B-80C5-47B77B412E45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7DB838CA-B831-AB43-BFC0-98BF44F3F70B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54" name="Gráfico 626">
            <a:extLst>
              <a:ext uri="{FF2B5EF4-FFF2-40B4-BE49-F238E27FC236}">
                <a16:creationId xmlns:a16="http://schemas.microsoft.com/office/drawing/2014/main" id="{7804A6DA-299E-1347-A2BE-65A90B0BC88C}"/>
              </a:ext>
            </a:extLst>
          </p:cNvPr>
          <p:cNvGrpSpPr/>
          <p:nvPr/>
        </p:nvGrpSpPr>
        <p:grpSpPr>
          <a:xfrm rot="898438">
            <a:off x="9584900" y="323978"/>
            <a:ext cx="915317" cy="1173724"/>
            <a:chOff x="9166737" y="2335765"/>
            <a:chExt cx="871748" cy="1117854"/>
          </a:xfrm>
          <a:solidFill>
            <a:srgbClr val="262626"/>
          </a:solidFill>
        </p:grpSpPr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FCE5397-A2D5-9E46-968E-22A49F8093B6}"/>
                </a:ext>
              </a:extLst>
            </p:cNvPr>
            <p:cNvSpPr/>
            <p:nvPr/>
          </p:nvSpPr>
          <p:spPr>
            <a:xfrm>
              <a:off x="9166737" y="2335765"/>
              <a:ext cx="871748" cy="1117854"/>
            </a:xfrm>
            <a:custGeom>
              <a:avLst/>
              <a:gdLst>
                <a:gd name="connsiteX0" fmla="*/ 585948 w 871748"/>
                <a:gd name="connsiteY0" fmla="*/ 176034 h 1117854"/>
                <a:gd name="connsiteX1" fmla="*/ 333478 w 871748"/>
                <a:gd name="connsiteY1" fmla="*/ 221115 h 1117854"/>
                <a:gd name="connsiteX2" fmla="*/ 92816 w 871748"/>
                <a:gd name="connsiteY2" fmla="*/ 152431 h 1117854"/>
                <a:gd name="connsiteX3" fmla="*/ 353317 w 871748"/>
                <a:gd name="connsiteY3" fmla="*/ 29697 h 1117854"/>
                <a:gd name="connsiteX4" fmla="*/ 585948 w 871748"/>
                <a:gd name="connsiteY4" fmla="*/ 176034 h 1117854"/>
                <a:gd name="connsiteX5" fmla="*/ 582406 w 871748"/>
                <a:gd name="connsiteY5" fmla="*/ 313638 h 1117854"/>
                <a:gd name="connsiteX6" fmla="*/ 529267 w 871748"/>
                <a:gd name="connsiteY6" fmla="*/ 337240 h 1117854"/>
                <a:gd name="connsiteX7" fmla="*/ 476364 w 871748"/>
                <a:gd name="connsiteY7" fmla="*/ 360135 h 1117854"/>
                <a:gd name="connsiteX8" fmla="*/ 74631 w 871748"/>
                <a:gd name="connsiteY8" fmla="*/ 373588 h 1117854"/>
                <a:gd name="connsiteX9" fmla="*/ 86676 w 871748"/>
                <a:gd name="connsiteY9" fmla="*/ 180754 h 1117854"/>
                <a:gd name="connsiteX10" fmla="*/ 123519 w 871748"/>
                <a:gd name="connsiteY10" fmla="*/ 194916 h 1117854"/>
                <a:gd name="connsiteX11" fmla="*/ 116198 w 871748"/>
                <a:gd name="connsiteY11" fmla="*/ 302072 h 1117854"/>
                <a:gd name="connsiteX12" fmla="*/ 135328 w 871748"/>
                <a:gd name="connsiteY12" fmla="*/ 198692 h 1117854"/>
                <a:gd name="connsiteX13" fmla="*/ 360874 w 871748"/>
                <a:gd name="connsiteY13" fmla="*/ 246842 h 1117854"/>
                <a:gd name="connsiteX14" fmla="*/ 582406 w 871748"/>
                <a:gd name="connsiteY14" fmla="*/ 313638 h 1117854"/>
                <a:gd name="connsiteX15" fmla="*/ 582642 w 871748"/>
                <a:gd name="connsiteY15" fmla="*/ 351166 h 1117854"/>
                <a:gd name="connsiteX16" fmla="*/ 566346 w 871748"/>
                <a:gd name="connsiteY16" fmla="*/ 433775 h 1117854"/>
                <a:gd name="connsiteX17" fmla="*/ 441174 w 871748"/>
                <a:gd name="connsiteY17" fmla="*/ 601826 h 1117854"/>
                <a:gd name="connsiteX18" fmla="*/ 232159 w 871748"/>
                <a:gd name="connsiteY18" fmla="*/ 595218 h 1117854"/>
                <a:gd name="connsiteX19" fmla="*/ 139815 w 871748"/>
                <a:gd name="connsiteY19" fmla="*/ 577280 h 1117854"/>
                <a:gd name="connsiteX20" fmla="*/ 99193 w 871748"/>
                <a:gd name="connsiteY20" fmla="*/ 563590 h 1117854"/>
                <a:gd name="connsiteX21" fmla="*/ 63767 w 871748"/>
                <a:gd name="connsiteY21" fmla="*/ 547540 h 1117854"/>
                <a:gd name="connsiteX22" fmla="*/ 76048 w 871748"/>
                <a:gd name="connsiteY22" fmla="*/ 387278 h 1117854"/>
                <a:gd name="connsiteX23" fmla="*/ 215155 w 871748"/>
                <a:gd name="connsiteY23" fmla="*/ 397899 h 1117854"/>
                <a:gd name="connsiteX24" fmla="*/ 472112 w 871748"/>
                <a:gd name="connsiteY24" fmla="*/ 380669 h 1117854"/>
                <a:gd name="connsiteX25" fmla="*/ 582642 w 871748"/>
                <a:gd name="connsiteY25" fmla="*/ 351166 h 1117854"/>
                <a:gd name="connsiteX26" fmla="*/ 660579 w 871748"/>
                <a:gd name="connsiteY26" fmla="*/ 898040 h 1117854"/>
                <a:gd name="connsiteX27" fmla="*/ 501870 w 871748"/>
                <a:gd name="connsiteY27" fmla="*/ 839978 h 1117854"/>
                <a:gd name="connsiteX28" fmla="*/ 450621 w 871748"/>
                <a:gd name="connsiteY28" fmla="*/ 666734 h 1117854"/>
                <a:gd name="connsiteX29" fmla="*/ 461721 w 871748"/>
                <a:gd name="connsiteY29" fmla="*/ 617640 h 1117854"/>
                <a:gd name="connsiteX30" fmla="*/ 564693 w 871748"/>
                <a:gd name="connsiteY30" fmla="*/ 458322 h 1117854"/>
                <a:gd name="connsiteX31" fmla="*/ 596104 w 871748"/>
                <a:gd name="connsiteY31" fmla="*/ 446049 h 1117854"/>
                <a:gd name="connsiteX32" fmla="*/ 656801 w 871748"/>
                <a:gd name="connsiteY32" fmla="*/ 423390 h 1117854"/>
                <a:gd name="connsiteX33" fmla="*/ 798741 w 871748"/>
                <a:gd name="connsiteY33" fmla="*/ 472720 h 1117854"/>
                <a:gd name="connsiteX34" fmla="*/ 852117 w 871748"/>
                <a:gd name="connsiteY34" fmla="*/ 645255 h 1117854"/>
                <a:gd name="connsiteX35" fmla="*/ 660579 w 871748"/>
                <a:gd name="connsiteY35" fmla="*/ 898040 h 1117854"/>
                <a:gd name="connsiteX36" fmla="*/ 335840 w 871748"/>
                <a:gd name="connsiteY36" fmla="*/ 624957 h 1117854"/>
                <a:gd name="connsiteX37" fmla="*/ 434797 w 871748"/>
                <a:gd name="connsiteY37" fmla="*/ 624249 h 1117854"/>
                <a:gd name="connsiteX38" fmla="*/ 430546 w 871748"/>
                <a:gd name="connsiteY38" fmla="*/ 726685 h 1117854"/>
                <a:gd name="connsiteX39" fmla="*/ 454635 w 871748"/>
                <a:gd name="connsiteY39" fmla="*/ 826760 h 1117854"/>
                <a:gd name="connsiteX40" fmla="*/ 235230 w 871748"/>
                <a:gd name="connsiteY40" fmla="*/ 825816 h 1117854"/>
                <a:gd name="connsiteX41" fmla="*/ 132966 w 871748"/>
                <a:gd name="connsiteY41" fmla="*/ 807878 h 1117854"/>
                <a:gd name="connsiteX42" fmla="*/ 39205 w 871748"/>
                <a:gd name="connsiteY42" fmla="*/ 786400 h 1117854"/>
                <a:gd name="connsiteX43" fmla="*/ 52195 w 871748"/>
                <a:gd name="connsiteY43" fmla="*/ 676411 h 1117854"/>
                <a:gd name="connsiteX44" fmla="*/ 64476 w 871748"/>
                <a:gd name="connsiteY44" fmla="*/ 568075 h 1117854"/>
                <a:gd name="connsiteX45" fmla="*/ 234993 w 871748"/>
                <a:gd name="connsiteY45" fmla="*/ 615280 h 1117854"/>
                <a:gd name="connsiteX46" fmla="*/ 335840 w 871748"/>
                <a:gd name="connsiteY46" fmla="*/ 624957 h 1117854"/>
                <a:gd name="connsiteX47" fmla="*/ 606732 w 871748"/>
                <a:gd name="connsiteY47" fmla="*/ 933444 h 1117854"/>
                <a:gd name="connsiteX48" fmla="*/ 577210 w 871748"/>
                <a:gd name="connsiteY48" fmla="*/ 1037296 h 1117854"/>
                <a:gd name="connsiteX49" fmla="*/ 359930 w 871748"/>
                <a:gd name="connsiteY49" fmla="*/ 1092763 h 1117854"/>
                <a:gd name="connsiteX50" fmla="*/ 46526 w 871748"/>
                <a:gd name="connsiteY50" fmla="*/ 1050750 h 1117854"/>
                <a:gd name="connsiteX51" fmla="*/ 15351 w 871748"/>
                <a:gd name="connsiteY51" fmla="*/ 1031160 h 1117854"/>
                <a:gd name="connsiteX52" fmla="*/ 26688 w 871748"/>
                <a:gd name="connsiteY52" fmla="*/ 857444 h 1117854"/>
                <a:gd name="connsiteX53" fmla="*/ 34954 w 871748"/>
                <a:gd name="connsiteY53" fmla="*/ 814959 h 1117854"/>
                <a:gd name="connsiteX54" fmla="*/ 36843 w 871748"/>
                <a:gd name="connsiteY54" fmla="*/ 810710 h 1117854"/>
                <a:gd name="connsiteX55" fmla="*/ 38733 w 871748"/>
                <a:gd name="connsiteY55" fmla="*/ 806226 h 1117854"/>
                <a:gd name="connsiteX56" fmla="*/ 359693 w 871748"/>
                <a:gd name="connsiteY56" fmla="*/ 860512 h 1117854"/>
                <a:gd name="connsiteX57" fmla="*/ 464555 w 871748"/>
                <a:gd name="connsiteY57" fmla="*/ 845170 h 1117854"/>
                <a:gd name="connsiteX58" fmla="*/ 517694 w 871748"/>
                <a:gd name="connsiteY58" fmla="*/ 905829 h 1117854"/>
                <a:gd name="connsiteX59" fmla="*/ 561150 w 871748"/>
                <a:gd name="connsiteY59" fmla="*/ 920935 h 1117854"/>
                <a:gd name="connsiteX60" fmla="*/ 606732 w 871748"/>
                <a:gd name="connsiteY60" fmla="*/ 933444 h 1117854"/>
                <a:gd name="connsiteX61" fmla="*/ 609093 w 871748"/>
                <a:gd name="connsiteY61" fmla="*/ 1047445 h 1117854"/>
                <a:gd name="connsiteX62" fmla="*/ 626098 w 871748"/>
                <a:gd name="connsiteY62" fmla="*/ 928016 h 1117854"/>
                <a:gd name="connsiteX63" fmla="*/ 830625 w 871748"/>
                <a:gd name="connsiteY63" fmla="*/ 806462 h 1117854"/>
                <a:gd name="connsiteX64" fmla="*/ 847866 w 871748"/>
                <a:gd name="connsiteY64" fmla="*/ 758548 h 1117854"/>
                <a:gd name="connsiteX65" fmla="*/ 854479 w 871748"/>
                <a:gd name="connsiteY65" fmla="*/ 530546 h 1117854"/>
                <a:gd name="connsiteX66" fmla="*/ 715372 w 871748"/>
                <a:gd name="connsiteY66" fmla="*/ 404744 h 1117854"/>
                <a:gd name="connsiteX67" fmla="*/ 603425 w 871748"/>
                <a:gd name="connsiteY67" fmla="*/ 412533 h 1117854"/>
                <a:gd name="connsiteX68" fmla="*/ 603425 w 871748"/>
                <a:gd name="connsiteY68" fmla="*/ 216394 h 1117854"/>
                <a:gd name="connsiteX69" fmla="*/ 488172 w 871748"/>
                <a:gd name="connsiteY69" fmla="*/ 16952 h 1117854"/>
                <a:gd name="connsiteX70" fmla="*/ 268530 w 871748"/>
                <a:gd name="connsiteY70" fmla="*/ 21908 h 1117854"/>
                <a:gd name="connsiteX71" fmla="*/ 173824 w 871748"/>
                <a:gd name="connsiteY71" fmla="*/ 57312 h 1117854"/>
                <a:gd name="connsiteX72" fmla="*/ 70380 w 871748"/>
                <a:gd name="connsiteY72" fmla="*/ 148183 h 1117854"/>
                <a:gd name="connsiteX73" fmla="*/ 57863 w 871748"/>
                <a:gd name="connsiteY73" fmla="*/ 327327 h 1117854"/>
                <a:gd name="connsiteX74" fmla="*/ 0 w 871748"/>
                <a:gd name="connsiteY74" fmla="*/ 1047445 h 1117854"/>
                <a:gd name="connsiteX75" fmla="*/ 7321 w 871748"/>
                <a:gd name="connsiteY75" fmla="*/ 1051694 h 1117854"/>
                <a:gd name="connsiteX76" fmla="*/ 136745 w 871748"/>
                <a:gd name="connsiteY76" fmla="*/ 1095595 h 1117854"/>
                <a:gd name="connsiteX77" fmla="*/ 542728 w 871748"/>
                <a:gd name="connsiteY77" fmla="*/ 1077893 h 1117854"/>
                <a:gd name="connsiteX78" fmla="*/ 609093 w 871748"/>
                <a:gd name="connsiteY78" fmla="*/ 1047445 h 111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71748" h="1117854">
                  <a:moveTo>
                    <a:pt x="585948" y="176034"/>
                  </a:moveTo>
                  <a:cubicBezTo>
                    <a:pt x="503524" y="217102"/>
                    <a:pt x="455580" y="239289"/>
                    <a:pt x="333478" y="221115"/>
                  </a:cubicBezTo>
                  <a:cubicBezTo>
                    <a:pt x="232868" y="206245"/>
                    <a:pt x="182090" y="213326"/>
                    <a:pt x="92816" y="152431"/>
                  </a:cubicBezTo>
                  <a:cubicBezTo>
                    <a:pt x="112419" y="86580"/>
                    <a:pt x="300178" y="36306"/>
                    <a:pt x="353317" y="29697"/>
                  </a:cubicBezTo>
                  <a:cubicBezTo>
                    <a:pt x="461957" y="16480"/>
                    <a:pt x="580989" y="65101"/>
                    <a:pt x="585948" y="176034"/>
                  </a:cubicBezTo>
                  <a:close/>
                  <a:moveTo>
                    <a:pt x="582406" y="313638"/>
                  </a:moveTo>
                  <a:cubicBezTo>
                    <a:pt x="557135" y="331812"/>
                    <a:pt x="549578" y="326383"/>
                    <a:pt x="529267" y="337240"/>
                  </a:cubicBezTo>
                  <a:cubicBezTo>
                    <a:pt x="514624" y="345265"/>
                    <a:pt x="529030" y="348333"/>
                    <a:pt x="476364" y="360135"/>
                  </a:cubicBezTo>
                  <a:cubicBezTo>
                    <a:pt x="215863" y="418197"/>
                    <a:pt x="175714" y="349750"/>
                    <a:pt x="74631" y="373588"/>
                  </a:cubicBezTo>
                  <a:lnTo>
                    <a:pt x="86676" y="180754"/>
                  </a:lnTo>
                  <a:cubicBezTo>
                    <a:pt x="100138" y="181934"/>
                    <a:pt x="119268" y="183351"/>
                    <a:pt x="123519" y="194916"/>
                  </a:cubicBezTo>
                  <a:cubicBezTo>
                    <a:pt x="131785" y="216158"/>
                    <a:pt x="95887" y="280594"/>
                    <a:pt x="116198" y="302072"/>
                  </a:cubicBezTo>
                  <a:lnTo>
                    <a:pt x="135328" y="198692"/>
                  </a:lnTo>
                  <a:cubicBezTo>
                    <a:pt x="226255" y="239761"/>
                    <a:pt x="259319" y="229140"/>
                    <a:pt x="360874" y="246842"/>
                  </a:cubicBezTo>
                  <a:cubicBezTo>
                    <a:pt x="587838" y="286494"/>
                    <a:pt x="582878" y="109002"/>
                    <a:pt x="582406" y="313638"/>
                  </a:cubicBezTo>
                  <a:close/>
                  <a:moveTo>
                    <a:pt x="582642" y="351166"/>
                  </a:moveTo>
                  <a:cubicBezTo>
                    <a:pt x="581933" y="391526"/>
                    <a:pt x="592089" y="413005"/>
                    <a:pt x="566346" y="433775"/>
                  </a:cubicBezTo>
                  <a:cubicBezTo>
                    <a:pt x="529030" y="463751"/>
                    <a:pt x="452510" y="505055"/>
                    <a:pt x="441174" y="601826"/>
                  </a:cubicBezTo>
                  <a:cubicBezTo>
                    <a:pt x="364417" y="603007"/>
                    <a:pt x="301831" y="603243"/>
                    <a:pt x="232159" y="595218"/>
                  </a:cubicBezTo>
                  <a:cubicBezTo>
                    <a:pt x="197678" y="590969"/>
                    <a:pt x="170045" y="587193"/>
                    <a:pt x="139815" y="577280"/>
                  </a:cubicBezTo>
                  <a:cubicBezTo>
                    <a:pt x="124700" y="572559"/>
                    <a:pt x="114072" y="570199"/>
                    <a:pt x="99193" y="563590"/>
                  </a:cubicBezTo>
                  <a:lnTo>
                    <a:pt x="63767" y="547540"/>
                  </a:lnTo>
                  <a:lnTo>
                    <a:pt x="76048" y="387278"/>
                  </a:lnTo>
                  <a:cubicBezTo>
                    <a:pt x="120213" y="391762"/>
                    <a:pt x="173588" y="389638"/>
                    <a:pt x="215155" y="397899"/>
                  </a:cubicBezTo>
                  <a:cubicBezTo>
                    <a:pt x="289786" y="413241"/>
                    <a:pt x="397481" y="393415"/>
                    <a:pt x="472112" y="380669"/>
                  </a:cubicBezTo>
                  <a:cubicBezTo>
                    <a:pt x="506121" y="374768"/>
                    <a:pt x="546507" y="349750"/>
                    <a:pt x="582642" y="351166"/>
                  </a:cubicBezTo>
                  <a:close/>
                  <a:moveTo>
                    <a:pt x="660579" y="898040"/>
                  </a:moveTo>
                  <a:cubicBezTo>
                    <a:pt x="575321" y="922823"/>
                    <a:pt x="532573" y="888835"/>
                    <a:pt x="501870" y="839978"/>
                  </a:cubicBezTo>
                  <a:cubicBezTo>
                    <a:pt x="469987" y="789232"/>
                    <a:pt x="447078" y="747691"/>
                    <a:pt x="450621" y="666734"/>
                  </a:cubicBezTo>
                  <a:cubicBezTo>
                    <a:pt x="451801" y="636522"/>
                    <a:pt x="454163" y="638175"/>
                    <a:pt x="461721" y="617640"/>
                  </a:cubicBezTo>
                  <a:cubicBezTo>
                    <a:pt x="470931" y="592857"/>
                    <a:pt x="459831" y="529838"/>
                    <a:pt x="564693" y="458322"/>
                  </a:cubicBezTo>
                  <a:cubicBezTo>
                    <a:pt x="591617" y="439676"/>
                    <a:pt x="578155" y="459030"/>
                    <a:pt x="596104" y="446049"/>
                  </a:cubicBezTo>
                  <a:cubicBezTo>
                    <a:pt x="601300" y="442272"/>
                    <a:pt x="617123" y="414893"/>
                    <a:pt x="656801" y="423390"/>
                  </a:cubicBezTo>
                  <a:cubicBezTo>
                    <a:pt x="703327" y="433303"/>
                    <a:pt x="767803" y="442980"/>
                    <a:pt x="798741" y="472720"/>
                  </a:cubicBezTo>
                  <a:cubicBezTo>
                    <a:pt x="829916" y="502695"/>
                    <a:pt x="854242" y="581528"/>
                    <a:pt x="852117" y="645255"/>
                  </a:cubicBezTo>
                  <a:cubicBezTo>
                    <a:pt x="847866" y="785691"/>
                    <a:pt x="788350" y="860984"/>
                    <a:pt x="660579" y="898040"/>
                  </a:cubicBezTo>
                  <a:close/>
                  <a:moveTo>
                    <a:pt x="335840" y="624957"/>
                  </a:moveTo>
                  <a:cubicBezTo>
                    <a:pt x="373155" y="628734"/>
                    <a:pt x="403386" y="624721"/>
                    <a:pt x="434797" y="624249"/>
                  </a:cubicBezTo>
                  <a:cubicBezTo>
                    <a:pt x="430310" y="656585"/>
                    <a:pt x="426295" y="696709"/>
                    <a:pt x="430546" y="726685"/>
                  </a:cubicBezTo>
                  <a:cubicBezTo>
                    <a:pt x="439993" y="790412"/>
                    <a:pt x="451565" y="809294"/>
                    <a:pt x="454635" y="826760"/>
                  </a:cubicBezTo>
                  <a:cubicBezTo>
                    <a:pt x="366070" y="840214"/>
                    <a:pt x="327338" y="837145"/>
                    <a:pt x="235230" y="825816"/>
                  </a:cubicBezTo>
                  <a:cubicBezTo>
                    <a:pt x="200512" y="821332"/>
                    <a:pt x="168628" y="814959"/>
                    <a:pt x="132966" y="807878"/>
                  </a:cubicBezTo>
                  <a:cubicBezTo>
                    <a:pt x="94470" y="800089"/>
                    <a:pt x="79355" y="786636"/>
                    <a:pt x="39205" y="786400"/>
                  </a:cubicBezTo>
                  <a:cubicBezTo>
                    <a:pt x="44165" y="750051"/>
                    <a:pt x="46999" y="711107"/>
                    <a:pt x="52195" y="676411"/>
                  </a:cubicBezTo>
                  <a:cubicBezTo>
                    <a:pt x="57390" y="641715"/>
                    <a:pt x="61405" y="603479"/>
                    <a:pt x="64476" y="568075"/>
                  </a:cubicBezTo>
                  <a:cubicBezTo>
                    <a:pt x="121157" y="588373"/>
                    <a:pt x="172171" y="611032"/>
                    <a:pt x="234993" y="615280"/>
                  </a:cubicBezTo>
                  <a:cubicBezTo>
                    <a:pt x="268294" y="617640"/>
                    <a:pt x="301122" y="621181"/>
                    <a:pt x="335840" y="624957"/>
                  </a:cubicBezTo>
                  <a:close/>
                  <a:moveTo>
                    <a:pt x="606732" y="933444"/>
                  </a:moveTo>
                  <a:cubicBezTo>
                    <a:pt x="604134" y="1007085"/>
                    <a:pt x="606732" y="1026439"/>
                    <a:pt x="577210" y="1037296"/>
                  </a:cubicBezTo>
                  <a:cubicBezTo>
                    <a:pt x="494077" y="1068216"/>
                    <a:pt x="471876" y="1082141"/>
                    <a:pt x="359930" y="1092763"/>
                  </a:cubicBezTo>
                  <a:cubicBezTo>
                    <a:pt x="300414" y="1098427"/>
                    <a:pt x="105098" y="1081433"/>
                    <a:pt x="46526" y="1050750"/>
                  </a:cubicBezTo>
                  <a:lnTo>
                    <a:pt x="15351" y="1031160"/>
                  </a:lnTo>
                  <a:cubicBezTo>
                    <a:pt x="10392" y="943121"/>
                    <a:pt x="18422" y="931792"/>
                    <a:pt x="26688" y="857444"/>
                  </a:cubicBezTo>
                  <a:lnTo>
                    <a:pt x="34954" y="814959"/>
                  </a:lnTo>
                  <a:cubicBezTo>
                    <a:pt x="35190" y="814015"/>
                    <a:pt x="36371" y="809766"/>
                    <a:pt x="36843" y="810710"/>
                  </a:cubicBezTo>
                  <a:cubicBezTo>
                    <a:pt x="37079" y="811418"/>
                    <a:pt x="38024" y="807642"/>
                    <a:pt x="38733" y="806226"/>
                  </a:cubicBezTo>
                  <a:cubicBezTo>
                    <a:pt x="42039" y="806462"/>
                    <a:pt x="234993" y="860276"/>
                    <a:pt x="359693" y="860512"/>
                  </a:cubicBezTo>
                  <a:cubicBezTo>
                    <a:pt x="415667" y="860512"/>
                    <a:pt x="421571" y="849891"/>
                    <a:pt x="464555" y="845170"/>
                  </a:cubicBezTo>
                  <a:cubicBezTo>
                    <a:pt x="477072" y="870189"/>
                    <a:pt x="491715" y="891904"/>
                    <a:pt x="517694" y="905829"/>
                  </a:cubicBezTo>
                  <a:cubicBezTo>
                    <a:pt x="529030" y="911730"/>
                    <a:pt x="548160" y="917867"/>
                    <a:pt x="561150" y="920935"/>
                  </a:cubicBezTo>
                  <a:lnTo>
                    <a:pt x="606732" y="933444"/>
                  </a:lnTo>
                  <a:close/>
                  <a:moveTo>
                    <a:pt x="609093" y="1047445"/>
                  </a:moveTo>
                  <a:cubicBezTo>
                    <a:pt x="608857" y="1011805"/>
                    <a:pt x="620430" y="966960"/>
                    <a:pt x="626098" y="928016"/>
                  </a:cubicBezTo>
                  <a:cubicBezTo>
                    <a:pt x="690810" y="924711"/>
                    <a:pt x="793782" y="871605"/>
                    <a:pt x="830625" y="806462"/>
                  </a:cubicBezTo>
                  <a:cubicBezTo>
                    <a:pt x="839363" y="791356"/>
                    <a:pt x="841725" y="774362"/>
                    <a:pt x="847866" y="758548"/>
                  </a:cubicBezTo>
                  <a:cubicBezTo>
                    <a:pt x="877624" y="681840"/>
                    <a:pt x="879277" y="614572"/>
                    <a:pt x="854479" y="530546"/>
                  </a:cubicBezTo>
                  <a:cubicBezTo>
                    <a:pt x="833459" y="459030"/>
                    <a:pt x="780084" y="427875"/>
                    <a:pt x="715372" y="404744"/>
                  </a:cubicBezTo>
                  <a:cubicBezTo>
                    <a:pt x="658218" y="384446"/>
                    <a:pt x="646173" y="404744"/>
                    <a:pt x="603425" y="412533"/>
                  </a:cubicBezTo>
                  <a:lnTo>
                    <a:pt x="603425" y="216394"/>
                  </a:lnTo>
                  <a:cubicBezTo>
                    <a:pt x="616887" y="122692"/>
                    <a:pt x="595632" y="51884"/>
                    <a:pt x="488172" y="16952"/>
                  </a:cubicBezTo>
                  <a:cubicBezTo>
                    <a:pt x="406928" y="-9247"/>
                    <a:pt x="347176" y="-3111"/>
                    <a:pt x="268530" y="21908"/>
                  </a:cubicBezTo>
                  <a:cubicBezTo>
                    <a:pt x="252470" y="27101"/>
                    <a:pt x="185869" y="50231"/>
                    <a:pt x="173824" y="57312"/>
                  </a:cubicBezTo>
                  <a:cubicBezTo>
                    <a:pt x="147609" y="73362"/>
                    <a:pt x="79355" y="112070"/>
                    <a:pt x="70380" y="148183"/>
                  </a:cubicBezTo>
                  <a:lnTo>
                    <a:pt x="57863" y="327327"/>
                  </a:lnTo>
                  <a:cubicBezTo>
                    <a:pt x="80299" y="459502"/>
                    <a:pt x="472" y="860984"/>
                    <a:pt x="0" y="1047445"/>
                  </a:cubicBezTo>
                  <a:lnTo>
                    <a:pt x="7321" y="1051694"/>
                  </a:lnTo>
                  <a:cubicBezTo>
                    <a:pt x="47235" y="1073880"/>
                    <a:pt x="89038" y="1091346"/>
                    <a:pt x="136745" y="1095595"/>
                  </a:cubicBezTo>
                  <a:cubicBezTo>
                    <a:pt x="274435" y="1108104"/>
                    <a:pt x="374336" y="1147049"/>
                    <a:pt x="542728" y="1077893"/>
                  </a:cubicBezTo>
                  <a:cubicBezTo>
                    <a:pt x="577682" y="1063495"/>
                    <a:pt x="580280" y="1069160"/>
                    <a:pt x="609093" y="10474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C49294B1-456A-DE40-8202-7DC71CC7CA57}"/>
                </a:ext>
              </a:extLst>
            </p:cNvPr>
            <p:cNvSpPr/>
            <p:nvPr/>
          </p:nvSpPr>
          <p:spPr>
            <a:xfrm>
              <a:off x="9707977" y="2804236"/>
              <a:ext cx="225317" cy="404550"/>
            </a:xfrm>
            <a:custGeom>
              <a:avLst/>
              <a:gdLst>
                <a:gd name="connsiteX0" fmla="*/ 80607 w 225317"/>
                <a:gd name="connsiteY0" fmla="*/ 62075 h 404550"/>
                <a:gd name="connsiteX1" fmla="*/ 86276 w 225317"/>
                <a:gd name="connsiteY1" fmla="*/ 202747 h 404550"/>
                <a:gd name="connsiteX2" fmla="*/ 22272 w 225317"/>
                <a:gd name="connsiteY2" fmla="*/ 138784 h 404550"/>
                <a:gd name="connsiteX3" fmla="*/ 80607 w 225317"/>
                <a:gd name="connsiteY3" fmla="*/ 62075 h 404550"/>
                <a:gd name="connsiteX4" fmla="*/ 101391 w 225317"/>
                <a:gd name="connsiteY4" fmla="*/ 197791 h 404550"/>
                <a:gd name="connsiteX5" fmla="*/ 101155 w 225317"/>
                <a:gd name="connsiteY5" fmla="*/ 53814 h 404550"/>
                <a:gd name="connsiteX6" fmla="*/ 128551 w 225317"/>
                <a:gd name="connsiteY6" fmla="*/ 54286 h 404550"/>
                <a:gd name="connsiteX7" fmla="*/ 140360 w 225317"/>
                <a:gd name="connsiteY7" fmla="*/ 144449 h 404550"/>
                <a:gd name="connsiteX8" fmla="*/ 101391 w 225317"/>
                <a:gd name="connsiteY8" fmla="*/ 197791 h 404550"/>
                <a:gd name="connsiteX9" fmla="*/ 160198 w 225317"/>
                <a:gd name="connsiteY9" fmla="*/ 223990 h 404550"/>
                <a:gd name="connsiteX10" fmla="*/ 200112 w 225317"/>
                <a:gd name="connsiteY10" fmla="*/ 263878 h 404550"/>
                <a:gd name="connsiteX11" fmla="*/ 155947 w 225317"/>
                <a:gd name="connsiteY11" fmla="*/ 307543 h 404550"/>
                <a:gd name="connsiteX12" fmla="*/ 160198 w 225317"/>
                <a:gd name="connsiteY12" fmla="*/ 223990 h 404550"/>
                <a:gd name="connsiteX13" fmla="*/ 139415 w 225317"/>
                <a:gd name="connsiteY13" fmla="*/ 219269 h 404550"/>
                <a:gd name="connsiteX14" fmla="*/ 138470 w 225317"/>
                <a:gd name="connsiteY14" fmla="*/ 322177 h 404550"/>
                <a:gd name="connsiteX15" fmla="*/ 102099 w 225317"/>
                <a:gd name="connsiteY15" fmla="*/ 329494 h 404550"/>
                <a:gd name="connsiteX16" fmla="*/ 101391 w 225317"/>
                <a:gd name="connsiteY16" fmla="*/ 262698 h 404550"/>
                <a:gd name="connsiteX17" fmla="*/ 139415 w 225317"/>
                <a:gd name="connsiteY17" fmla="*/ 219269 h 404550"/>
                <a:gd name="connsiteX18" fmla="*/ 159962 w 225317"/>
                <a:gd name="connsiteY18" fmla="*/ 333270 h 404550"/>
                <a:gd name="connsiteX19" fmla="*/ 160671 w 225317"/>
                <a:gd name="connsiteY19" fmla="*/ 199443 h 404550"/>
                <a:gd name="connsiteX20" fmla="*/ 159254 w 225317"/>
                <a:gd name="connsiteY20" fmla="*/ 73640 h 404550"/>
                <a:gd name="connsiteX21" fmla="*/ 167283 w 225317"/>
                <a:gd name="connsiteY21" fmla="*/ 58535 h 404550"/>
                <a:gd name="connsiteX22" fmla="*/ 175077 w 225317"/>
                <a:gd name="connsiteY22" fmla="*/ 46261 h 404550"/>
                <a:gd name="connsiteX23" fmla="*/ 157128 w 225317"/>
                <a:gd name="connsiteY23" fmla="*/ 28323 h 404550"/>
                <a:gd name="connsiteX24" fmla="*/ 148390 w 225317"/>
                <a:gd name="connsiteY24" fmla="*/ 0 h 404550"/>
                <a:gd name="connsiteX25" fmla="*/ 129259 w 225317"/>
                <a:gd name="connsiteY25" fmla="*/ 24547 h 404550"/>
                <a:gd name="connsiteX26" fmla="*/ 121229 w 225317"/>
                <a:gd name="connsiteY26" fmla="*/ 34224 h 404550"/>
                <a:gd name="connsiteX27" fmla="*/ 102099 w 225317"/>
                <a:gd name="connsiteY27" fmla="*/ 24311 h 404550"/>
                <a:gd name="connsiteX28" fmla="*/ 90291 w 225317"/>
                <a:gd name="connsiteY28" fmla="*/ 3068 h 404550"/>
                <a:gd name="connsiteX29" fmla="*/ 65965 w 225317"/>
                <a:gd name="connsiteY29" fmla="*/ 49330 h 404550"/>
                <a:gd name="connsiteX30" fmla="*/ 3615 w 225317"/>
                <a:gd name="connsiteY30" fmla="*/ 116125 h 404550"/>
                <a:gd name="connsiteX31" fmla="*/ 14243 w 225317"/>
                <a:gd name="connsiteY31" fmla="*/ 193306 h 404550"/>
                <a:gd name="connsiteX32" fmla="*/ 85331 w 225317"/>
                <a:gd name="connsiteY32" fmla="*/ 224462 h 404550"/>
                <a:gd name="connsiteX33" fmla="*/ 84859 w 225317"/>
                <a:gd name="connsiteY33" fmla="*/ 333506 h 404550"/>
                <a:gd name="connsiteX34" fmla="*/ 27232 w 225317"/>
                <a:gd name="connsiteY34" fmla="*/ 320525 h 404550"/>
                <a:gd name="connsiteX35" fmla="*/ 21564 w 225317"/>
                <a:gd name="connsiteY35" fmla="*/ 342239 h 404550"/>
                <a:gd name="connsiteX36" fmla="*/ 82025 w 225317"/>
                <a:gd name="connsiteY36" fmla="*/ 353804 h 404550"/>
                <a:gd name="connsiteX37" fmla="*/ 90763 w 225317"/>
                <a:gd name="connsiteY37" fmla="*/ 393929 h 404550"/>
                <a:gd name="connsiteX38" fmla="*/ 95723 w 225317"/>
                <a:gd name="connsiteY38" fmla="*/ 404550 h 404550"/>
                <a:gd name="connsiteX39" fmla="*/ 102336 w 225317"/>
                <a:gd name="connsiteY39" fmla="*/ 351680 h 404550"/>
                <a:gd name="connsiteX40" fmla="*/ 144138 w 225317"/>
                <a:gd name="connsiteY40" fmla="*/ 404078 h 404550"/>
                <a:gd name="connsiteX41" fmla="*/ 159962 w 225317"/>
                <a:gd name="connsiteY41" fmla="*/ 333270 h 40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317" h="404550">
                  <a:moveTo>
                    <a:pt x="80607" y="62075"/>
                  </a:moveTo>
                  <a:lnTo>
                    <a:pt x="86276" y="202747"/>
                  </a:lnTo>
                  <a:cubicBezTo>
                    <a:pt x="42111" y="205343"/>
                    <a:pt x="21800" y="182685"/>
                    <a:pt x="22272" y="138784"/>
                  </a:cubicBezTo>
                  <a:cubicBezTo>
                    <a:pt x="23217" y="91815"/>
                    <a:pt x="50613" y="76237"/>
                    <a:pt x="80607" y="62075"/>
                  </a:cubicBezTo>
                  <a:close/>
                  <a:moveTo>
                    <a:pt x="101391" y="197791"/>
                  </a:moveTo>
                  <a:lnTo>
                    <a:pt x="101155" y="53814"/>
                  </a:lnTo>
                  <a:lnTo>
                    <a:pt x="128551" y="54286"/>
                  </a:lnTo>
                  <a:cubicBezTo>
                    <a:pt x="139651" y="74112"/>
                    <a:pt x="140123" y="121790"/>
                    <a:pt x="140360" y="144449"/>
                  </a:cubicBezTo>
                  <a:cubicBezTo>
                    <a:pt x="140832" y="190002"/>
                    <a:pt x="159017" y="200859"/>
                    <a:pt x="101391" y="197791"/>
                  </a:cubicBezTo>
                  <a:close/>
                  <a:moveTo>
                    <a:pt x="160198" y="223990"/>
                  </a:moveTo>
                  <a:cubicBezTo>
                    <a:pt x="185705" y="229418"/>
                    <a:pt x="193971" y="238151"/>
                    <a:pt x="200112" y="263878"/>
                  </a:cubicBezTo>
                  <a:cubicBezTo>
                    <a:pt x="191137" y="286065"/>
                    <a:pt x="182635" y="301406"/>
                    <a:pt x="155947" y="307543"/>
                  </a:cubicBezTo>
                  <a:lnTo>
                    <a:pt x="160198" y="223990"/>
                  </a:lnTo>
                  <a:close/>
                  <a:moveTo>
                    <a:pt x="139415" y="219269"/>
                  </a:moveTo>
                  <a:lnTo>
                    <a:pt x="138470" y="322177"/>
                  </a:lnTo>
                  <a:lnTo>
                    <a:pt x="102099" y="329494"/>
                  </a:lnTo>
                  <a:cubicBezTo>
                    <a:pt x="102336" y="299518"/>
                    <a:pt x="104697" y="292673"/>
                    <a:pt x="101391" y="262698"/>
                  </a:cubicBezTo>
                  <a:cubicBezTo>
                    <a:pt x="96431" y="217617"/>
                    <a:pt x="99974" y="219269"/>
                    <a:pt x="139415" y="219269"/>
                  </a:cubicBezTo>
                  <a:close/>
                  <a:moveTo>
                    <a:pt x="159962" y="333270"/>
                  </a:moveTo>
                  <a:cubicBezTo>
                    <a:pt x="236010" y="282760"/>
                    <a:pt x="257266" y="230598"/>
                    <a:pt x="160671" y="199443"/>
                  </a:cubicBezTo>
                  <a:lnTo>
                    <a:pt x="159254" y="73640"/>
                  </a:lnTo>
                  <a:cubicBezTo>
                    <a:pt x="163977" y="56174"/>
                    <a:pt x="157600" y="73640"/>
                    <a:pt x="167283" y="58535"/>
                  </a:cubicBezTo>
                  <a:cubicBezTo>
                    <a:pt x="176730" y="43665"/>
                    <a:pt x="169173" y="64907"/>
                    <a:pt x="175077" y="46261"/>
                  </a:cubicBezTo>
                  <a:cubicBezTo>
                    <a:pt x="168228" y="38708"/>
                    <a:pt x="164686" y="43901"/>
                    <a:pt x="157128" y="28323"/>
                  </a:cubicBezTo>
                  <a:cubicBezTo>
                    <a:pt x="148153" y="9913"/>
                    <a:pt x="161379" y="18646"/>
                    <a:pt x="148390" y="0"/>
                  </a:cubicBezTo>
                  <a:cubicBezTo>
                    <a:pt x="125244" y="2360"/>
                    <a:pt x="138943" y="6137"/>
                    <a:pt x="129259" y="24547"/>
                  </a:cubicBezTo>
                  <a:cubicBezTo>
                    <a:pt x="120757" y="40833"/>
                    <a:pt x="141777" y="24311"/>
                    <a:pt x="121229" y="34224"/>
                  </a:cubicBezTo>
                  <a:cubicBezTo>
                    <a:pt x="97848" y="45553"/>
                    <a:pt x="102099" y="24311"/>
                    <a:pt x="102099" y="24311"/>
                  </a:cubicBezTo>
                  <a:cubicBezTo>
                    <a:pt x="93125" y="8261"/>
                    <a:pt x="115561" y="17466"/>
                    <a:pt x="90291" y="3068"/>
                  </a:cubicBezTo>
                  <a:cubicBezTo>
                    <a:pt x="67382" y="24311"/>
                    <a:pt x="95250" y="32572"/>
                    <a:pt x="65965" y="49330"/>
                  </a:cubicBezTo>
                  <a:cubicBezTo>
                    <a:pt x="54156" y="56174"/>
                    <a:pt x="19202" y="65852"/>
                    <a:pt x="3615" y="116125"/>
                  </a:cubicBezTo>
                  <a:cubicBezTo>
                    <a:pt x="-4415" y="141616"/>
                    <a:pt x="1725" y="173244"/>
                    <a:pt x="14243" y="193306"/>
                  </a:cubicBezTo>
                  <a:cubicBezTo>
                    <a:pt x="31011" y="220213"/>
                    <a:pt x="47307" y="223046"/>
                    <a:pt x="85331" y="224462"/>
                  </a:cubicBezTo>
                  <a:lnTo>
                    <a:pt x="84859" y="333506"/>
                  </a:lnTo>
                  <a:cubicBezTo>
                    <a:pt x="49196" y="335630"/>
                    <a:pt x="48015" y="337519"/>
                    <a:pt x="27232" y="320525"/>
                  </a:cubicBezTo>
                  <a:lnTo>
                    <a:pt x="21564" y="342239"/>
                  </a:lnTo>
                  <a:cubicBezTo>
                    <a:pt x="38332" y="352152"/>
                    <a:pt x="57462" y="354749"/>
                    <a:pt x="82025" y="353804"/>
                  </a:cubicBezTo>
                  <a:lnTo>
                    <a:pt x="90763" y="393929"/>
                  </a:lnTo>
                  <a:cubicBezTo>
                    <a:pt x="95723" y="406911"/>
                    <a:pt x="92416" y="399594"/>
                    <a:pt x="95723" y="404550"/>
                  </a:cubicBezTo>
                  <a:cubicBezTo>
                    <a:pt x="124536" y="387792"/>
                    <a:pt x="103044" y="383308"/>
                    <a:pt x="102336" y="351680"/>
                  </a:cubicBezTo>
                  <a:cubicBezTo>
                    <a:pt x="167283" y="333270"/>
                    <a:pt x="124772" y="368910"/>
                    <a:pt x="144138" y="404078"/>
                  </a:cubicBezTo>
                  <a:cubicBezTo>
                    <a:pt x="165158" y="390389"/>
                    <a:pt x="157128" y="367022"/>
                    <a:pt x="159962" y="3332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8385AFD0-9483-A64E-8179-46E281AC1FC5}"/>
                </a:ext>
              </a:extLst>
            </p:cNvPr>
            <p:cNvSpPr/>
            <p:nvPr/>
          </p:nvSpPr>
          <p:spPr>
            <a:xfrm>
              <a:off x="9423503" y="2385288"/>
              <a:ext cx="149361" cy="139491"/>
            </a:xfrm>
            <a:custGeom>
              <a:avLst/>
              <a:gdLst>
                <a:gd name="connsiteX0" fmla="*/ 100566 w 149361"/>
                <a:gd name="connsiteY0" fmla="*/ 136424 h 139491"/>
                <a:gd name="connsiteX1" fmla="*/ 130087 w 149361"/>
                <a:gd name="connsiteY1" fmla="*/ 90870 h 139491"/>
                <a:gd name="connsiteX2" fmla="*/ 146383 w 149361"/>
                <a:gd name="connsiteY2" fmla="*/ 37528 h 139491"/>
                <a:gd name="connsiteX3" fmla="*/ 91119 w 149361"/>
                <a:gd name="connsiteY3" fmla="*/ 79069 h 139491"/>
                <a:gd name="connsiteX4" fmla="*/ 111430 w 149361"/>
                <a:gd name="connsiteY4" fmla="*/ 0 h 139491"/>
                <a:gd name="connsiteX5" fmla="*/ 63250 w 149361"/>
                <a:gd name="connsiteY5" fmla="*/ 7081 h 139491"/>
                <a:gd name="connsiteX6" fmla="*/ 29005 w 149361"/>
                <a:gd name="connsiteY6" fmla="*/ 54522 h 139491"/>
                <a:gd name="connsiteX7" fmla="*/ 2789 w 149361"/>
                <a:gd name="connsiteY7" fmla="*/ 102908 h 139491"/>
                <a:gd name="connsiteX8" fmla="*/ 23809 w 149361"/>
                <a:gd name="connsiteY8" fmla="*/ 87566 h 139491"/>
                <a:gd name="connsiteX9" fmla="*/ 89938 w 149361"/>
                <a:gd name="connsiteY9" fmla="*/ 33044 h 139491"/>
                <a:gd name="connsiteX10" fmla="*/ 44120 w 149361"/>
                <a:gd name="connsiteY10" fmla="*/ 139492 h 139491"/>
                <a:gd name="connsiteX11" fmla="*/ 122766 w 149361"/>
                <a:gd name="connsiteY11" fmla="*/ 78125 h 139491"/>
                <a:gd name="connsiteX12" fmla="*/ 100566 w 149361"/>
                <a:gd name="connsiteY12" fmla="*/ 136424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61" h="139491">
                  <a:moveTo>
                    <a:pt x="100566" y="136424"/>
                  </a:moveTo>
                  <a:cubicBezTo>
                    <a:pt x="126309" y="137132"/>
                    <a:pt x="114972" y="119194"/>
                    <a:pt x="130087" y="90870"/>
                  </a:cubicBezTo>
                  <a:cubicBezTo>
                    <a:pt x="140715" y="71280"/>
                    <a:pt x="155830" y="59479"/>
                    <a:pt x="146383" y="37528"/>
                  </a:cubicBezTo>
                  <a:cubicBezTo>
                    <a:pt x="121113" y="41777"/>
                    <a:pt x="117334" y="64671"/>
                    <a:pt x="91119" y="79069"/>
                  </a:cubicBezTo>
                  <a:cubicBezTo>
                    <a:pt x="95370" y="40597"/>
                    <a:pt x="124892" y="30211"/>
                    <a:pt x="111430" y="0"/>
                  </a:cubicBezTo>
                  <a:cubicBezTo>
                    <a:pt x="79782" y="2832"/>
                    <a:pt x="101746" y="20298"/>
                    <a:pt x="63250" y="7081"/>
                  </a:cubicBezTo>
                  <a:cubicBezTo>
                    <a:pt x="50733" y="20534"/>
                    <a:pt x="41522" y="39180"/>
                    <a:pt x="29005" y="54522"/>
                  </a:cubicBezTo>
                  <a:cubicBezTo>
                    <a:pt x="-3587" y="94647"/>
                    <a:pt x="-2406" y="79305"/>
                    <a:pt x="2789" y="102908"/>
                  </a:cubicBezTo>
                  <a:cubicBezTo>
                    <a:pt x="14362" y="93703"/>
                    <a:pt x="7513" y="105032"/>
                    <a:pt x="23809" y="87566"/>
                  </a:cubicBezTo>
                  <a:cubicBezTo>
                    <a:pt x="45065" y="64907"/>
                    <a:pt x="56873" y="42485"/>
                    <a:pt x="89938" y="33044"/>
                  </a:cubicBezTo>
                  <a:cubicBezTo>
                    <a:pt x="83325" y="76709"/>
                    <a:pt x="51914" y="103380"/>
                    <a:pt x="44120" y="139492"/>
                  </a:cubicBezTo>
                  <a:cubicBezTo>
                    <a:pt x="81435" y="138076"/>
                    <a:pt x="69391" y="98423"/>
                    <a:pt x="122766" y="78125"/>
                  </a:cubicBezTo>
                  <a:lnTo>
                    <a:pt x="100566" y="13642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92551180-97E5-0144-8389-7AFA75EE2A4C}"/>
                </a:ext>
              </a:extLst>
            </p:cNvPr>
            <p:cNvSpPr/>
            <p:nvPr/>
          </p:nvSpPr>
          <p:spPr>
            <a:xfrm>
              <a:off x="9338846" y="3232389"/>
              <a:ext cx="79419" cy="136423"/>
            </a:xfrm>
            <a:custGeom>
              <a:avLst/>
              <a:gdLst>
                <a:gd name="connsiteX0" fmla="*/ 18956 w 79419"/>
                <a:gd name="connsiteY0" fmla="*/ 118486 h 136423"/>
                <a:gd name="connsiteX1" fmla="*/ 58161 w 79419"/>
                <a:gd name="connsiteY1" fmla="*/ 112113 h 136423"/>
                <a:gd name="connsiteX2" fmla="*/ 75402 w 79419"/>
                <a:gd name="connsiteY2" fmla="*/ 136424 h 136423"/>
                <a:gd name="connsiteX3" fmla="*/ 62176 w 79419"/>
                <a:gd name="connsiteY3" fmla="*/ 81901 h 136423"/>
                <a:gd name="connsiteX4" fmla="*/ 40684 w 79419"/>
                <a:gd name="connsiteY4" fmla="*/ 102908 h 136423"/>
                <a:gd name="connsiteX5" fmla="*/ 41393 w 79419"/>
                <a:gd name="connsiteY5" fmla="*/ 20534 h 136423"/>
                <a:gd name="connsiteX6" fmla="*/ 13760 w 79419"/>
                <a:gd name="connsiteY6" fmla="*/ 0 h 136423"/>
                <a:gd name="connsiteX7" fmla="*/ 2660 w 79419"/>
                <a:gd name="connsiteY7" fmla="*/ 96535 h 136423"/>
                <a:gd name="connsiteX8" fmla="*/ 18956 w 79419"/>
                <a:gd name="connsiteY8" fmla="*/ 53578 h 136423"/>
                <a:gd name="connsiteX9" fmla="*/ 18956 w 79419"/>
                <a:gd name="connsiteY9" fmla="*/ 118486 h 1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19" h="136423">
                  <a:moveTo>
                    <a:pt x="18956" y="118486"/>
                  </a:moveTo>
                  <a:cubicBezTo>
                    <a:pt x="24388" y="149169"/>
                    <a:pt x="41865" y="121318"/>
                    <a:pt x="58161" y="112113"/>
                  </a:cubicBezTo>
                  <a:cubicBezTo>
                    <a:pt x="65955" y="130051"/>
                    <a:pt x="71151" y="128871"/>
                    <a:pt x="75402" y="136424"/>
                  </a:cubicBezTo>
                  <a:cubicBezTo>
                    <a:pt x="86266" y="120138"/>
                    <a:pt x="72804" y="94647"/>
                    <a:pt x="62176" y="81901"/>
                  </a:cubicBezTo>
                  <a:lnTo>
                    <a:pt x="40684" y="102908"/>
                  </a:lnTo>
                  <a:lnTo>
                    <a:pt x="41393" y="20534"/>
                  </a:lnTo>
                  <a:cubicBezTo>
                    <a:pt x="19665" y="-944"/>
                    <a:pt x="33363" y="3304"/>
                    <a:pt x="13760" y="0"/>
                  </a:cubicBezTo>
                  <a:cubicBezTo>
                    <a:pt x="6675" y="16286"/>
                    <a:pt x="-5370" y="80721"/>
                    <a:pt x="2660" y="96535"/>
                  </a:cubicBezTo>
                  <a:cubicBezTo>
                    <a:pt x="14233" y="80249"/>
                    <a:pt x="6675" y="70808"/>
                    <a:pt x="18956" y="53578"/>
                  </a:cubicBezTo>
                  <a:cubicBezTo>
                    <a:pt x="35725" y="78125"/>
                    <a:pt x="13524" y="87330"/>
                    <a:pt x="18956" y="1184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DDCAD159-0881-AE4C-B47F-A62445292574}"/>
                </a:ext>
              </a:extLst>
            </p:cNvPr>
            <p:cNvSpPr/>
            <p:nvPr/>
          </p:nvSpPr>
          <p:spPr>
            <a:xfrm>
              <a:off x="9289337" y="3001319"/>
              <a:ext cx="30670" cy="108100"/>
            </a:xfrm>
            <a:custGeom>
              <a:avLst/>
              <a:gdLst>
                <a:gd name="connsiteX0" fmla="*/ 19577 w 30670"/>
                <a:gd name="connsiteY0" fmla="*/ 0 h 108100"/>
                <a:gd name="connsiteX1" fmla="*/ 3990 w 30670"/>
                <a:gd name="connsiteY1" fmla="*/ 55938 h 108100"/>
                <a:gd name="connsiteX2" fmla="*/ 7769 w 30670"/>
                <a:gd name="connsiteY2" fmla="*/ 108100 h 108100"/>
                <a:gd name="connsiteX3" fmla="*/ 20522 w 30670"/>
                <a:gd name="connsiteY3" fmla="*/ 52870 h 108100"/>
                <a:gd name="connsiteX4" fmla="*/ 19577 w 30670"/>
                <a:gd name="connsiteY4" fmla="*/ 0 h 1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0" h="108100">
                  <a:moveTo>
                    <a:pt x="19577" y="0"/>
                  </a:moveTo>
                  <a:cubicBezTo>
                    <a:pt x="-1914" y="12273"/>
                    <a:pt x="17216" y="-9677"/>
                    <a:pt x="3990" y="55938"/>
                  </a:cubicBezTo>
                  <a:cubicBezTo>
                    <a:pt x="-1206" y="80249"/>
                    <a:pt x="-2623" y="88038"/>
                    <a:pt x="7769" y="108100"/>
                  </a:cubicBezTo>
                  <a:cubicBezTo>
                    <a:pt x="13909" y="95119"/>
                    <a:pt x="16035" y="70100"/>
                    <a:pt x="20522" y="52870"/>
                  </a:cubicBezTo>
                  <a:cubicBezTo>
                    <a:pt x="36110" y="-8025"/>
                    <a:pt x="32095" y="6845"/>
                    <a:pt x="1957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BBEF846-03B1-1F4D-AE5E-01662A51216E}"/>
                </a:ext>
              </a:extLst>
            </p:cNvPr>
            <p:cNvSpPr/>
            <p:nvPr/>
          </p:nvSpPr>
          <p:spPr>
            <a:xfrm>
              <a:off x="9315464" y="2760335"/>
              <a:ext cx="24668" cy="105740"/>
            </a:xfrm>
            <a:custGeom>
              <a:avLst/>
              <a:gdLst>
                <a:gd name="connsiteX0" fmla="*/ 24153 w 24668"/>
                <a:gd name="connsiteY0" fmla="*/ 0 h 105740"/>
                <a:gd name="connsiteX1" fmla="*/ 5022 w 24668"/>
                <a:gd name="connsiteY1" fmla="*/ 52398 h 105740"/>
                <a:gd name="connsiteX2" fmla="*/ 9746 w 24668"/>
                <a:gd name="connsiteY2" fmla="*/ 105740 h 105740"/>
                <a:gd name="connsiteX3" fmla="*/ 24153 w 24668"/>
                <a:gd name="connsiteY3" fmla="*/ 0 h 1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8" h="105740">
                  <a:moveTo>
                    <a:pt x="24153" y="0"/>
                  </a:moveTo>
                  <a:cubicBezTo>
                    <a:pt x="3369" y="7553"/>
                    <a:pt x="7384" y="24547"/>
                    <a:pt x="5022" y="52398"/>
                  </a:cubicBezTo>
                  <a:cubicBezTo>
                    <a:pt x="2661" y="79305"/>
                    <a:pt x="-7259" y="92759"/>
                    <a:pt x="9746" y="105740"/>
                  </a:cubicBezTo>
                  <a:cubicBezTo>
                    <a:pt x="20610" y="87094"/>
                    <a:pt x="26514" y="28559"/>
                    <a:pt x="241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31B887-4D6B-F74F-AECD-D96D5F6B0EF3}"/>
                </a:ext>
              </a:extLst>
            </p:cNvPr>
            <p:cNvSpPr/>
            <p:nvPr/>
          </p:nvSpPr>
          <p:spPr>
            <a:xfrm>
              <a:off x="9474000" y="3356398"/>
              <a:ext cx="93052" cy="25166"/>
            </a:xfrm>
            <a:custGeom>
              <a:avLst/>
              <a:gdLst>
                <a:gd name="connsiteX0" fmla="*/ 93053 w 93052"/>
                <a:gd name="connsiteY0" fmla="*/ 10527 h 25166"/>
                <a:gd name="connsiteX1" fmla="*/ 47471 w 93052"/>
                <a:gd name="connsiteY1" fmla="*/ 1557 h 25166"/>
                <a:gd name="connsiteX2" fmla="*/ 0 w 93052"/>
                <a:gd name="connsiteY2" fmla="*/ 11471 h 25166"/>
                <a:gd name="connsiteX3" fmla="*/ 48180 w 93052"/>
                <a:gd name="connsiteY3" fmla="*/ 21148 h 25166"/>
                <a:gd name="connsiteX4" fmla="*/ 93053 w 93052"/>
                <a:gd name="connsiteY4" fmla="*/ 10527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2" h="25166">
                  <a:moveTo>
                    <a:pt x="93053" y="10527"/>
                  </a:moveTo>
                  <a:cubicBezTo>
                    <a:pt x="80299" y="-1747"/>
                    <a:pt x="71325" y="-1039"/>
                    <a:pt x="47471" y="1557"/>
                  </a:cubicBezTo>
                  <a:cubicBezTo>
                    <a:pt x="32828" y="2974"/>
                    <a:pt x="10155" y="6278"/>
                    <a:pt x="0" y="11471"/>
                  </a:cubicBezTo>
                  <a:cubicBezTo>
                    <a:pt x="4251" y="26104"/>
                    <a:pt x="5668" y="28465"/>
                    <a:pt x="48180" y="21148"/>
                  </a:cubicBezTo>
                  <a:cubicBezTo>
                    <a:pt x="72033" y="17135"/>
                    <a:pt x="81008" y="24452"/>
                    <a:pt x="93053" y="105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4813626F-6548-B243-B851-A477135C4090}"/>
                </a:ext>
              </a:extLst>
            </p:cNvPr>
            <p:cNvSpPr/>
            <p:nvPr/>
          </p:nvSpPr>
          <p:spPr>
            <a:xfrm>
              <a:off x="9369139" y="2874727"/>
              <a:ext cx="90218" cy="32225"/>
            </a:xfrm>
            <a:custGeom>
              <a:avLst/>
              <a:gdLst>
                <a:gd name="connsiteX0" fmla="*/ 90219 w 90218"/>
                <a:gd name="connsiteY0" fmla="*/ 19435 h 32225"/>
                <a:gd name="connsiteX1" fmla="*/ 42039 w 90218"/>
                <a:gd name="connsiteY1" fmla="*/ 9758 h 32225"/>
                <a:gd name="connsiteX2" fmla="*/ 0 w 90218"/>
                <a:gd name="connsiteY2" fmla="*/ 3150 h 32225"/>
                <a:gd name="connsiteX3" fmla="*/ 39913 w 90218"/>
                <a:gd name="connsiteY3" fmla="*/ 27224 h 32225"/>
                <a:gd name="connsiteX4" fmla="*/ 90219 w 90218"/>
                <a:gd name="connsiteY4" fmla="*/ 19435 h 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8" h="32225">
                  <a:moveTo>
                    <a:pt x="90219" y="19435"/>
                  </a:moveTo>
                  <a:cubicBezTo>
                    <a:pt x="80535" y="14715"/>
                    <a:pt x="57154" y="14951"/>
                    <a:pt x="42039" y="9758"/>
                  </a:cubicBezTo>
                  <a:cubicBezTo>
                    <a:pt x="25743" y="4330"/>
                    <a:pt x="15351" y="-4875"/>
                    <a:pt x="0" y="3150"/>
                  </a:cubicBezTo>
                  <a:cubicBezTo>
                    <a:pt x="3306" y="13299"/>
                    <a:pt x="-9447" y="12119"/>
                    <a:pt x="39913" y="27224"/>
                  </a:cubicBezTo>
                  <a:cubicBezTo>
                    <a:pt x="58807" y="32889"/>
                    <a:pt x="86204" y="37374"/>
                    <a:pt x="90219" y="194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D933814-2712-BA42-A4DB-ADDAA8D084EC}"/>
                </a:ext>
              </a:extLst>
            </p:cNvPr>
            <p:cNvSpPr/>
            <p:nvPr/>
          </p:nvSpPr>
          <p:spPr>
            <a:xfrm>
              <a:off x="9278157" y="2757739"/>
              <a:ext cx="19149" cy="111876"/>
            </a:xfrm>
            <a:custGeom>
              <a:avLst/>
              <a:gdLst>
                <a:gd name="connsiteX0" fmla="*/ 14461 w 19149"/>
                <a:gd name="connsiteY0" fmla="*/ 0 h 111876"/>
                <a:gd name="connsiteX1" fmla="*/ 4069 w 19149"/>
                <a:gd name="connsiteY1" fmla="*/ 54994 h 111876"/>
                <a:gd name="connsiteX2" fmla="*/ 3597 w 19149"/>
                <a:gd name="connsiteY2" fmla="*/ 111877 h 111876"/>
                <a:gd name="connsiteX3" fmla="*/ 14461 w 19149"/>
                <a:gd name="connsiteY3" fmla="*/ 0 h 11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9" h="111876">
                  <a:moveTo>
                    <a:pt x="14461" y="0"/>
                  </a:moveTo>
                  <a:cubicBezTo>
                    <a:pt x="-11282" y="5665"/>
                    <a:pt x="5486" y="19590"/>
                    <a:pt x="4069" y="54994"/>
                  </a:cubicBezTo>
                  <a:cubicBezTo>
                    <a:pt x="3361" y="73876"/>
                    <a:pt x="-3961" y="97243"/>
                    <a:pt x="3597" y="111877"/>
                  </a:cubicBezTo>
                  <a:cubicBezTo>
                    <a:pt x="6431" y="106684"/>
                    <a:pt x="28631" y="22187"/>
                    <a:pt x="1446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DFF704A-C89A-DF44-84E9-92AB76D402E8}"/>
                </a:ext>
              </a:extLst>
            </p:cNvPr>
            <p:cNvSpPr/>
            <p:nvPr/>
          </p:nvSpPr>
          <p:spPr>
            <a:xfrm>
              <a:off x="9331302" y="3004859"/>
              <a:ext cx="27738" cy="91106"/>
            </a:xfrm>
            <a:custGeom>
              <a:avLst/>
              <a:gdLst>
                <a:gd name="connsiteX0" fmla="*/ 21068 w 27738"/>
                <a:gd name="connsiteY0" fmla="*/ 0 h 91106"/>
                <a:gd name="connsiteX1" fmla="*/ 5244 w 27738"/>
                <a:gd name="connsiteY1" fmla="*/ 40833 h 91106"/>
                <a:gd name="connsiteX2" fmla="*/ 48 w 27738"/>
                <a:gd name="connsiteY2" fmla="*/ 68920 h 91106"/>
                <a:gd name="connsiteX3" fmla="*/ 10204 w 27738"/>
                <a:gd name="connsiteY3" fmla="*/ 91106 h 91106"/>
                <a:gd name="connsiteX4" fmla="*/ 12329 w 27738"/>
                <a:gd name="connsiteY4" fmla="*/ 87566 h 91106"/>
                <a:gd name="connsiteX5" fmla="*/ 16108 w 27738"/>
                <a:gd name="connsiteY5" fmla="*/ 68684 h 91106"/>
                <a:gd name="connsiteX6" fmla="*/ 21068 w 27738"/>
                <a:gd name="connsiteY6" fmla="*/ 0 h 9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38" h="91106">
                  <a:moveTo>
                    <a:pt x="21068" y="0"/>
                  </a:moveTo>
                  <a:cubicBezTo>
                    <a:pt x="5953" y="10149"/>
                    <a:pt x="9732" y="18174"/>
                    <a:pt x="5244" y="40833"/>
                  </a:cubicBezTo>
                  <a:cubicBezTo>
                    <a:pt x="3827" y="49330"/>
                    <a:pt x="285" y="57355"/>
                    <a:pt x="48" y="68920"/>
                  </a:cubicBezTo>
                  <a:cubicBezTo>
                    <a:pt x="-188" y="94175"/>
                    <a:pt x="48" y="84498"/>
                    <a:pt x="10204" y="91106"/>
                  </a:cubicBezTo>
                  <a:cubicBezTo>
                    <a:pt x="10912" y="89926"/>
                    <a:pt x="12093" y="89690"/>
                    <a:pt x="12329" y="87566"/>
                  </a:cubicBezTo>
                  <a:lnTo>
                    <a:pt x="16108" y="68684"/>
                  </a:lnTo>
                  <a:cubicBezTo>
                    <a:pt x="20123" y="13218"/>
                    <a:pt x="36892" y="19590"/>
                    <a:pt x="2106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DCC3A90C-4BF3-FD48-9F9D-32CD29016EB6}"/>
                </a:ext>
              </a:extLst>
            </p:cNvPr>
            <p:cNvSpPr/>
            <p:nvPr/>
          </p:nvSpPr>
          <p:spPr>
            <a:xfrm>
              <a:off x="9380938" y="2407239"/>
              <a:ext cx="53647" cy="93466"/>
            </a:xfrm>
            <a:custGeom>
              <a:avLst/>
              <a:gdLst>
                <a:gd name="connsiteX0" fmla="*/ 47481 w 53647"/>
                <a:gd name="connsiteY0" fmla="*/ 0 h 93466"/>
                <a:gd name="connsiteX1" fmla="*/ 10 w 53647"/>
                <a:gd name="connsiteY1" fmla="*/ 93467 h 93466"/>
                <a:gd name="connsiteX2" fmla="*/ 16069 w 53647"/>
                <a:gd name="connsiteY2" fmla="*/ 70100 h 93466"/>
                <a:gd name="connsiteX3" fmla="*/ 47481 w 53647"/>
                <a:gd name="connsiteY3" fmla="*/ 0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7" h="93466">
                  <a:moveTo>
                    <a:pt x="47481" y="0"/>
                  </a:moveTo>
                  <a:cubicBezTo>
                    <a:pt x="38270" y="6609"/>
                    <a:pt x="-699" y="71988"/>
                    <a:pt x="10" y="93467"/>
                  </a:cubicBezTo>
                  <a:cubicBezTo>
                    <a:pt x="15361" y="86622"/>
                    <a:pt x="8748" y="84970"/>
                    <a:pt x="16069" y="70100"/>
                  </a:cubicBezTo>
                  <a:cubicBezTo>
                    <a:pt x="32838" y="37292"/>
                    <a:pt x="67792" y="19118"/>
                    <a:pt x="4748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B3195148-E439-D346-BE18-BF7150EB26DC}"/>
                </a:ext>
              </a:extLst>
            </p:cNvPr>
            <p:cNvSpPr/>
            <p:nvPr/>
          </p:nvSpPr>
          <p:spPr>
            <a:xfrm>
              <a:off x="9475181" y="3096145"/>
              <a:ext cx="75811" cy="21836"/>
            </a:xfrm>
            <a:custGeom>
              <a:avLst/>
              <a:gdLst>
                <a:gd name="connsiteX0" fmla="*/ 75812 w 75811"/>
                <a:gd name="connsiteY0" fmla="*/ 13510 h 21836"/>
                <a:gd name="connsiteX1" fmla="*/ 0 w 75811"/>
                <a:gd name="connsiteY1" fmla="*/ 12802 h 21836"/>
                <a:gd name="connsiteX2" fmla="*/ 40622 w 75811"/>
                <a:gd name="connsiteY2" fmla="*/ 19647 h 21836"/>
                <a:gd name="connsiteX3" fmla="*/ 75812 w 75811"/>
                <a:gd name="connsiteY3" fmla="*/ 13510 h 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1" h="21836">
                  <a:moveTo>
                    <a:pt x="75812" y="13510"/>
                  </a:moveTo>
                  <a:cubicBezTo>
                    <a:pt x="56682" y="3597"/>
                    <a:pt x="12045" y="-10801"/>
                    <a:pt x="0" y="12802"/>
                  </a:cubicBezTo>
                  <a:cubicBezTo>
                    <a:pt x="14407" y="22479"/>
                    <a:pt x="18422" y="17287"/>
                    <a:pt x="40622" y="19647"/>
                  </a:cubicBezTo>
                  <a:cubicBezTo>
                    <a:pt x="91636" y="25076"/>
                    <a:pt x="57154" y="19411"/>
                    <a:pt x="75812" y="135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8B698A3D-7635-5448-ADED-5FDE0F6E77D1}"/>
                </a:ext>
              </a:extLst>
            </p:cNvPr>
            <p:cNvSpPr/>
            <p:nvPr/>
          </p:nvSpPr>
          <p:spPr>
            <a:xfrm>
              <a:off x="9602462" y="2450196"/>
              <a:ext cx="30587" cy="68175"/>
            </a:xfrm>
            <a:custGeom>
              <a:avLst/>
              <a:gdLst>
                <a:gd name="connsiteX0" fmla="*/ 25288 w 30587"/>
                <a:gd name="connsiteY0" fmla="*/ 0 h 68175"/>
                <a:gd name="connsiteX1" fmla="*/ 10409 w 30587"/>
                <a:gd name="connsiteY1" fmla="*/ 29267 h 68175"/>
                <a:gd name="connsiteX2" fmla="*/ 2851 w 30587"/>
                <a:gd name="connsiteY2" fmla="*/ 50038 h 68175"/>
                <a:gd name="connsiteX3" fmla="*/ 5449 w 30587"/>
                <a:gd name="connsiteY3" fmla="*/ 67976 h 68175"/>
                <a:gd name="connsiteX4" fmla="*/ 23634 w 30587"/>
                <a:gd name="connsiteY4" fmla="*/ 38236 h 68175"/>
                <a:gd name="connsiteX5" fmla="*/ 25288 w 30587"/>
                <a:gd name="connsiteY5" fmla="*/ 0 h 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7" h="68175">
                  <a:moveTo>
                    <a:pt x="25288" y="0"/>
                  </a:moveTo>
                  <a:cubicBezTo>
                    <a:pt x="9228" y="14162"/>
                    <a:pt x="17022" y="6373"/>
                    <a:pt x="10409" y="29267"/>
                  </a:cubicBezTo>
                  <a:cubicBezTo>
                    <a:pt x="9228" y="33044"/>
                    <a:pt x="2851" y="49802"/>
                    <a:pt x="2851" y="50038"/>
                  </a:cubicBezTo>
                  <a:cubicBezTo>
                    <a:pt x="-3762" y="78361"/>
                    <a:pt x="2851" y="63963"/>
                    <a:pt x="5449" y="67976"/>
                  </a:cubicBezTo>
                  <a:cubicBezTo>
                    <a:pt x="13007" y="59951"/>
                    <a:pt x="17966" y="50038"/>
                    <a:pt x="23634" y="38236"/>
                  </a:cubicBezTo>
                  <a:cubicBezTo>
                    <a:pt x="32609" y="19354"/>
                    <a:pt x="32609" y="18174"/>
                    <a:pt x="2528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F50B70E5-8213-414F-B935-1E519690F334}"/>
                </a:ext>
              </a:extLst>
            </p:cNvPr>
            <p:cNvSpPr/>
            <p:nvPr/>
          </p:nvSpPr>
          <p:spPr>
            <a:xfrm>
              <a:off x="9645699" y="3332328"/>
              <a:ext cx="52430" cy="19296"/>
            </a:xfrm>
            <a:custGeom>
              <a:avLst/>
              <a:gdLst>
                <a:gd name="connsiteX0" fmla="*/ 52431 w 52430"/>
                <a:gd name="connsiteY0" fmla="*/ 2025 h 19296"/>
                <a:gd name="connsiteX1" fmla="*/ 0 w 52430"/>
                <a:gd name="connsiteY1" fmla="*/ 12882 h 19296"/>
                <a:gd name="connsiteX2" fmla="*/ 11809 w 52430"/>
                <a:gd name="connsiteY2" fmla="*/ 18783 h 19296"/>
                <a:gd name="connsiteX3" fmla="*/ 52431 w 52430"/>
                <a:gd name="connsiteY3" fmla="*/ 2025 h 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9296">
                  <a:moveTo>
                    <a:pt x="52431" y="2025"/>
                  </a:moveTo>
                  <a:cubicBezTo>
                    <a:pt x="34954" y="-3876"/>
                    <a:pt x="12517" y="4149"/>
                    <a:pt x="0" y="12882"/>
                  </a:cubicBezTo>
                  <a:cubicBezTo>
                    <a:pt x="6613" y="17839"/>
                    <a:pt x="-2362" y="17131"/>
                    <a:pt x="11809" y="18783"/>
                  </a:cubicBezTo>
                  <a:cubicBezTo>
                    <a:pt x="30466" y="20907"/>
                    <a:pt x="47943" y="16659"/>
                    <a:pt x="52431" y="202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2673541F-9560-764F-AC71-6E5E52FAA898}"/>
                </a:ext>
              </a:extLst>
            </p:cNvPr>
            <p:cNvSpPr/>
            <p:nvPr/>
          </p:nvSpPr>
          <p:spPr>
            <a:xfrm>
              <a:off x="9356446" y="3074959"/>
              <a:ext cx="24001" cy="38472"/>
            </a:xfrm>
            <a:custGeom>
              <a:avLst/>
              <a:gdLst>
                <a:gd name="connsiteX0" fmla="*/ 6789 w 24001"/>
                <a:gd name="connsiteY0" fmla="*/ 0 h 38472"/>
                <a:gd name="connsiteX1" fmla="*/ 17653 w 24001"/>
                <a:gd name="connsiteY1" fmla="*/ 38472 h 38472"/>
                <a:gd name="connsiteX2" fmla="*/ 6789 w 24001"/>
                <a:gd name="connsiteY2" fmla="*/ 0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1" h="38472">
                  <a:moveTo>
                    <a:pt x="6789" y="0"/>
                  </a:moveTo>
                  <a:cubicBezTo>
                    <a:pt x="-7382" y="23839"/>
                    <a:pt x="2774" y="27143"/>
                    <a:pt x="17653" y="38472"/>
                  </a:cubicBezTo>
                  <a:cubicBezTo>
                    <a:pt x="29697" y="22659"/>
                    <a:pt x="23793" y="7789"/>
                    <a:pt x="678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A536713-C15F-194A-9C7C-B832EBF3E428}"/>
                </a:ext>
              </a:extLst>
            </p:cNvPr>
            <p:cNvSpPr/>
            <p:nvPr/>
          </p:nvSpPr>
          <p:spPr>
            <a:xfrm>
              <a:off x="9345544" y="2815565"/>
              <a:ext cx="14856" cy="58062"/>
            </a:xfrm>
            <a:custGeom>
              <a:avLst/>
              <a:gdLst>
                <a:gd name="connsiteX0" fmla="*/ 14856 w 14856"/>
                <a:gd name="connsiteY0" fmla="*/ 0 h 58062"/>
                <a:gd name="connsiteX1" fmla="*/ 1158 w 14856"/>
                <a:gd name="connsiteY1" fmla="*/ 24075 h 58062"/>
                <a:gd name="connsiteX2" fmla="*/ 9896 w 14856"/>
                <a:gd name="connsiteY2" fmla="*/ 58063 h 58062"/>
                <a:gd name="connsiteX3" fmla="*/ 14856 w 14856"/>
                <a:gd name="connsiteY3" fmla="*/ 0 h 5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6" h="58062">
                  <a:moveTo>
                    <a:pt x="14856" y="0"/>
                  </a:moveTo>
                  <a:cubicBezTo>
                    <a:pt x="5645" y="3304"/>
                    <a:pt x="2811" y="12981"/>
                    <a:pt x="1158" y="24075"/>
                  </a:cubicBezTo>
                  <a:cubicBezTo>
                    <a:pt x="-3566" y="55466"/>
                    <a:pt x="7535" y="55702"/>
                    <a:pt x="9896" y="58063"/>
                  </a:cubicBezTo>
                  <a:lnTo>
                    <a:pt x="14856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53138BA5-CCCC-834B-9690-761D47EFD66D}"/>
                </a:ext>
              </a:extLst>
            </p:cNvPr>
            <p:cNvSpPr/>
            <p:nvPr/>
          </p:nvSpPr>
          <p:spPr>
            <a:xfrm>
              <a:off x="9515977" y="2822604"/>
              <a:ext cx="28883" cy="19951"/>
            </a:xfrm>
            <a:custGeom>
              <a:avLst/>
              <a:gdLst>
                <a:gd name="connsiteX0" fmla="*/ 28876 w 28883"/>
                <a:gd name="connsiteY0" fmla="*/ 9248 h 19951"/>
                <a:gd name="connsiteX1" fmla="*/ 15414 w 28883"/>
                <a:gd name="connsiteY1" fmla="*/ 515 h 19951"/>
                <a:gd name="connsiteX2" fmla="*/ 62 w 28883"/>
                <a:gd name="connsiteY2" fmla="*/ 6179 h 19951"/>
                <a:gd name="connsiteX3" fmla="*/ 28876 w 28883"/>
                <a:gd name="connsiteY3" fmla="*/ 9248 h 1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3" h="19951">
                  <a:moveTo>
                    <a:pt x="28876" y="9248"/>
                  </a:moveTo>
                  <a:cubicBezTo>
                    <a:pt x="18484" y="-1846"/>
                    <a:pt x="35016" y="2167"/>
                    <a:pt x="15414" y="515"/>
                  </a:cubicBezTo>
                  <a:cubicBezTo>
                    <a:pt x="-8912" y="-1610"/>
                    <a:pt x="3841" y="3347"/>
                    <a:pt x="62" y="6179"/>
                  </a:cubicBezTo>
                  <a:cubicBezTo>
                    <a:pt x="9509" y="24117"/>
                    <a:pt x="29348" y="23881"/>
                    <a:pt x="28876" y="9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E1501388-4073-F94A-9A82-99B00BC8DBDB}"/>
              </a:ext>
            </a:extLst>
          </p:cNvPr>
          <p:cNvSpPr/>
          <p:nvPr/>
        </p:nvSpPr>
        <p:spPr>
          <a:xfrm>
            <a:off x="5614508" y="5386859"/>
            <a:ext cx="962983" cy="962983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74" name="Gráfico 626">
            <a:extLst>
              <a:ext uri="{FF2B5EF4-FFF2-40B4-BE49-F238E27FC236}">
                <a16:creationId xmlns:a16="http://schemas.microsoft.com/office/drawing/2014/main" id="{ED3436FB-AFD2-FA4C-98FE-E6B75D645F91}"/>
              </a:ext>
            </a:extLst>
          </p:cNvPr>
          <p:cNvGrpSpPr/>
          <p:nvPr/>
        </p:nvGrpSpPr>
        <p:grpSpPr>
          <a:xfrm rot="20380097">
            <a:off x="2832728" y="5377631"/>
            <a:ext cx="783483" cy="911219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82919AD4-FAD4-0245-B1DD-EC17F69DAE46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6DAA1C2-BFDE-C44B-8362-83766DA16B85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7F189822-CB39-AA44-A01E-AC88AD03071D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68394C4-AFE5-2B40-B871-EAAB8B1B1434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A0AB98-5EDB-F14D-86F7-9523ADC4EB80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741ED5E7-182B-E94D-9E97-0143C8BE1C50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1E1F4126-9C4B-AB42-802D-8D340CAAA6B4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23379DEB-0B5D-204D-889E-072307846F3B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DA6E936C-B4D5-5B45-89B6-8FEBF65A457F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9C069F8-7085-9B48-A835-B161A33B84A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857FA3ED-4BD0-5F4D-8BE0-A1F52E659EA7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A91049DD-B791-9248-9A9D-2FE1FF0597B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3B97483A-32B9-7046-A372-CD309A6AB40A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82298F2B-A3D2-8241-A4F4-E1244E71E85A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9DE0B4-12C1-6840-9C9E-619500383795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48BF8BF1-A5E2-1549-BAAA-6CE67E0A0899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BCAB2CE8-409C-7341-8E49-5E387DB14F8A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2AAD096-D906-8742-B221-A0C904DD6F17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9B673ACE-A960-4740-B7DE-7D48450B9B45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A5D0258-26F6-1043-9AFA-D539B5A0BD62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97A36A44-69F6-0940-9A0E-A7C913AF8CC0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6" name="Gráfico 626">
            <a:extLst>
              <a:ext uri="{FF2B5EF4-FFF2-40B4-BE49-F238E27FC236}">
                <a16:creationId xmlns:a16="http://schemas.microsoft.com/office/drawing/2014/main" id="{8DDFE85B-2CAE-C84A-AAF8-0A39B73FF65D}"/>
              </a:ext>
            </a:extLst>
          </p:cNvPr>
          <p:cNvGrpSpPr/>
          <p:nvPr/>
        </p:nvGrpSpPr>
        <p:grpSpPr>
          <a:xfrm rot="1096731">
            <a:off x="9035596" y="5248170"/>
            <a:ext cx="916330" cy="903309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2B6A2DD2-4877-A04A-AD91-0C235BFC6279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08D2C87B-D4FF-DB47-9A35-5ED0764D30D4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6FD3AAF-DD52-CD4A-8AB8-3A2796BA7761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7D7A88D-C3A9-9E4C-9AC3-A7380A9415D3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9CF15FA9-1707-BE49-A29C-9C025C6A3E1E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D199B00-C717-2A4D-A7F2-A57497F93563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BA67DB91-5F95-8245-824C-27935384844B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FD002EA-7050-FF4F-97BC-5EA2D8900F5B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EC63801B-AFEF-3B44-89F2-021944B34F73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E85F4FA-36A2-EC47-941D-37FBA7724991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D06ADE2-ACA0-6E49-BD2A-58F6D6AB926D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47D86777-67B3-CE4B-B653-2FD3D727747D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CFD6EF9A-F374-F54E-858A-2399D84F7F62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81D5409B-78E6-9F47-8F88-FE12CB8EB9DD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37CB9491-38B2-B641-85C8-11CD8ADCFA86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3682AB7E-F315-744F-886D-66EF6EB9FFA0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8515F457-CB17-564F-B434-D19078158D74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9C0E18B9-CB59-964D-81BE-21AF9778D2AD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98B11B1B-C726-2342-AD6B-FBD6DB720BD5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76B4358C-EC37-104D-909F-F5E24141ED7D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DC188DC-7C8D-A946-B3A8-2C574AE03D88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9C7080F8-0092-FE4D-BDF5-8DBB692D4D14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51F89C0F-CD4D-6A4B-B818-9FB1FFD0E747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68D9F9D4-A35F-FC43-8318-F2936E48365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D4AF1011-2451-4F4A-BC5D-D6600D6DB625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77A625C-6352-F242-BBD8-5BF8E7A67169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5E788836-47B7-944E-828F-9BCA6F3041AF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BD390F0-DE2A-8C49-9528-C6D16FA72DFA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1D3AC69-19C3-4940-A250-F0041DE351B5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DD0DA669-112A-464E-9CFD-BBA018C051A7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CEBF604E-579E-6B4D-AB27-5F9EE0714892}"/>
              </a:ext>
            </a:extLst>
          </p:cNvPr>
          <p:cNvGrpSpPr/>
          <p:nvPr/>
        </p:nvGrpSpPr>
        <p:grpSpPr>
          <a:xfrm rot="2628111">
            <a:off x="5920640" y="5738530"/>
            <a:ext cx="374072" cy="334446"/>
            <a:chOff x="10850460" y="2559056"/>
            <a:chExt cx="216374" cy="193453"/>
          </a:xfrm>
        </p:grpSpPr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24A3C6FF-C138-1247-BFED-455A869B86C3}"/>
                </a:ext>
              </a:extLst>
            </p:cNvPr>
            <p:cNvSpPr/>
            <p:nvPr/>
          </p:nvSpPr>
          <p:spPr>
            <a:xfrm>
              <a:off x="10902618" y="2571874"/>
              <a:ext cx="164216" cy="180635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AEED8CA1-30A1-C84A-AAB4-40E7E85050C6}"/>
                </a:ext>
              </a:extLst>
            </p:cNvPr>
            <p:cNvSpPr/>
            <p:nvPr/>
          </p:nvSpPr>
          <p:spPr>
            <a:xfrm>
              <a:off x="10850460" y="2559056"/>
              <a:ext cx="126591" cy="96932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 40">
            <a:extLst>
              <a:ext uri="{FF2B5EF4-FFF2-40B4-BE49-F238E27FC236}">
                <a16:creationId xmlns:a16="http://schemas.microsoft.com/office/drawing/2014/main" id="{BBE6AD03-10E2-4A2D-B3B9-C144D7AEE43F}"/>
              </a:ext>
            </a:extLst>
          </p:cNvPr>
          <p:cNvSpPr/>
          <p:nvPr/>
        </p:nvSpPr>
        <p:spPr>
          <a:xfrm>
            <a:off x="9727" y="3429000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44700-F78E-184B-8DFF-117317E1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приложения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FA05EBA-27B5-8747-9C00-48CF608EA34D}"/>
              </a:ext>
            </a:extLst>
          </p:cNvPr>
          <p:cNvSpPr txBox="1">
            <a:spLocks/>
          </p:cNvSpPr>
          <p:nvPr/>
        </p:nvSpPr>
        <p:spPr>
          <a:xfrm>
            <a:off x="7308557" y="4665844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76" name="Elipse 15">
            <a:extLst>
              <a:ext uri="{FF2B5EF4-FFF2-40B4-BE49-F238E27FC236}">
                <a16:creationId xmlns:a16="http://schemas.microsoft.com/office/drawing/2014/main" id="{2E5D0793-09C4-4EF6-AC3C-A06593B64E7E}"/>
              </a:ext>
            </a:extLst>
          </p:cNvPr>
          <p:cNvSpPr/>
          <p:nvPr/>
        </p:nvSpPr>
        <p:spPr>
          <a:xfrm>
            <a:off x="5143513" y="3342444"/>
            <a:ext cx="580212" cy="571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9" name="Forma libre 308">
            <a:extLst>
              <a:ext uri="{FF2B5EF4-FFF2-40B4-BE49-F238E27FC236}">
                <a16:creationId xmlns:a16="http://schemas.microsoft.com/office/drawing/2014/main" id="{BA2293A8-F31F-4BB6-80F0-179823CA0EDC}"/>
              </a:ext>
            </a:extLst>
          </p:cNvPr>
          <p:cNvSpPr/>
          <p:nvPr/>
        </p:nvSpPr>
        <p:spPr>
          <a:xfrm rot="15355547">
            <a:off x="5282704" y="3461170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C6E3D9-E766-4062-AC00-34DE1A5DF677}"/>
              </a:ext>
            </a:extLst>
          </p:cNvPr>
          <p:cNvSpPr/>
          <p:nvPr/>
        </p:nvSpPr>
        <p:spPr>
          <a:xfrm>
            <a:off x="4517263" y="2696113"/>
            <a:ext cx="1832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Информация </a:t>
            </a:r>
          </a:p>
          <a:p>
            <a:pPr algn="ctr"/>
            <a:r>
              <a:rPr lang="ru-RU" dirty="0"/>
              <a:t>о почве</a:t>
            </a:r>
          </a:p>
        </p:txBody>
      </p:sp>
      <p:sp>
        <p:nvSpPr>
          <p:cNvPr id="12" name="Forma libre 8">
            <a:extLst>
              <a:ext uri="{FF2B5EF4-FFF2-40B4-BE49-F238E27FC236}">
                <a16:creationId xmlns:a16="http://schemas.microsoft.com/office/drawing/2014/main" id="{7B9EA10E-8614-4FBE-ACB6-D21ADEAA6D19}"/>
              </a:ext>
            </a:extLst>
          </p:cNvPr>
          <p:cNvSpPr/>
          <p:nvPr/>
        </p:nvSpPr>
        <p:spPr>
          <a:xfrm rot="3444685" flipH="1">
            <a:off x="9206422" y="880571"/>
            <a:ext cx="744028" cy="29466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7102376-3D54-41C2-9B33-1A845332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467" y="1690688"/>
            <a:ext cx="3768418" cy="471994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7126D2-D3D2-4FDE-8DE2-8509BE9F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40" y="1696846"/>
            <a:ext cx="3768418" cy="4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98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F258-0C5A-6942-A7FE-22BA7F30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3" y="164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Страницы, позволяющие взаимодействовать с поливом, форточками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DE32419-C5D4-8347-9D1D-022329FB4031}"/>
              </a:ext>
            </a:extLst>
          </p:cNvPr>
          <p:cNvSpPr txBox="1">
            <a:spLocks/>
          </p:cNvSpPr>
          <p:nvPr/>
        </p:nvSpPr>
        <p:spPr>
          <a:xfrm>
            <a:off x="987043" y="4258370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F251FBB-B808-4A62-9E9A-FBB356F7828A}"/>
              </a:ext>
            </a:extLst>
          </p:cNvPr>
          <p:cNvSpPr/>
          <p:nvPr/>
        </p:nvSpPr>
        <p:spPr>
          <a:xfrm>
            <a:off x="1530145" y="1443800"/>
            <a:ext cx="340588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2000" dirty="0">
                <a:latin typeface="Quicksand" pitchFamily="2" charset="77"/>
              </a:rPr>
              <a:t> </a:t>
            </a:r>
          </a:p>
        </p:txBody>
      </p:sp>
      <p:sp>
        <p:nvSpPr>
          <p:cNvPr id="55" name="Forma libre 434">
            <a:extLst>
              <a:ext uri="{FF2B5EF4-FFF2-40B4-BE49-F238E27FC236}">
                <a16:creationId xmlns:a16="http://schemas.microsoft.com/office/drawing/2014/main" id="{D86B4516-1741-4C6A-93D3-5FFD19766567}"/>
              </a:ext>
            </a:extLst>
          </p:cNvPr>
          <p:cNvSpPr/>
          <p:nvPr/>
        </p:nvSpPr>
        <p:spPr>
          <a:xfrm rot="2704436">
            <a:off x="5601771" y="4107947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8" name="Grupo 21">
            <a:extLst>
              <a:ext uri="{FF2B5EF4-FFF2-40B4-BE49-F238E27FC236}">
                <a16:creationId xmlns:a16="http://schemas.microsoft.com/office/drawing/2014/main" id="{767FB4F0-76D8-4EFD-A374-3C87D5D98981}"/>
              </a:ext>
            </a:extLst>
          </p:cNvPr>
          <p:cNvGrpSpPr/>
          <p:nvPr/>
        </p:nvGrpSpPr>
        <p:grpSpPr>
          <a:xfrm rot="8354522">
            <a:off x="6480993" y="881260"/>
            <a:ext cx="474934" cy="641705"/>
            <a:chOff x="9695170" y="5097057"/>
            <a:chExt cx="573099" cy="774340"/>
          </a:xfrm>
        </p:grpSpPr>
        <p:sp>
          <p:nvSpPr>
            <p:cNvPr id="59" name="Forma libre 22">
              <a:extLst>
                <a:ext uri="{FF2B5EF4-FFF2-40B4-BE49-F238E27FC236}">
                  <a16:creationId xmlns:a16="http://schemas.microsoft.com/office/drawing/2014/main" id="{20BC142F-73C3-4BE3-B03C-741022531EAD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23">
              <a:extLst>
                <a:ext uri="{FF2B5EF4-FFF2-40B4-BE49-F238E27FC236}">
                  <a16:creationId xmlns:a16="http://schemas.microsoft.com/office/drawing/2014/main" id="{061A1D66-C457-4746-990A-6763183131E7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24">
              <a:extLst>
                <a:ext uri="{FF2B5EF4-FFF2-40B4-BE49-F238E27FC236}">
                  <a16:creationId xmlns:a16="http://schemas.microsoft.com/office/drawing/2014/main" id="{F0EAC67E-8A47-4E50-B62F-63058C74869D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25">
              <a:extLst>
                <a:ext uri="{FF2B5EF4-FFF2-40B4-BE49-F238E27FC236}">
                  <a16:creationId xmlns:a16="http://schemas.microsoft.com/office/drawing/2014/main" id="{DF9D9EDE-9AD1-430C-B439-53220EFE46D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26">
              <a:extLst>
                <a:ext uri="{FF2B5EF4-FFF2-40B4-BE49-F238E27FC236}">
                  <a16:creationId xmlns:a16="http://schemas.microsoft.com/office/drawing/2014/main" id="{54FA891B-4E68-4B21-AF76-4FDFB8F23D73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27">
              <a:extLst>
                <a:ext uri="{FF2B5EF4-FFF2-40B4-BE49-F238E27FC236}">
                  <a16:creationId xmlns:a16="http://schemas.microsoft.com/office/drawing/2014/main" id="{59638F22-BE52-4990-A29A-8A614D3A94C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28">
              <a:extLst>
                <a:ext uri="{FF2B5EF4-FFF2-40B4-BE49-F238E27FC236}">
                  <a16:creationId xmlns:a16="http://schemas.microsoft.com/office/drawing/2014/main" id="{64BD75E2-11C6-4F39-8719-0B15E802A686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29">
              <a:extLst>
                <a:ext uri="{FF2B5EF4-FFF2-40B4-BE49-F238E27FC236}">
                  <a16:creationId xmlns:a16="http://schemas.microsoft.com/office/drawing/2014/main" id="{5A4C6007-5001-4382-A66E-1D240F9F765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B3B78-686F-4E31-8BA5-9D95169A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0" y="1886645"/>
            <a:ext cx="3800475" cy="4743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94862-28AC-4348-9A77-E8C649C9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78" y="1864897"/>
            <a:ext cx="3790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0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36BA-47AF-4C4D-8C03-65000BB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Показания датчиков в таблице</a:t>
            </a:r>
          </a:p>
        </p:txBody>
      </p:sp>
      <p:grpSp>
        <p:nvGrpSpPr>
          <p:cNvPr id="5" name="Gráfico 626">
            <a:extLst>
              <a:ext uri="{FF2B5EF4-FFF2-40B4-BE49-F238E27FC236}">
                <a16:creationId xmlns:a16="http://schemas.microsoft.com/office/drawing/2014/main" id="{5EF79572-7BFA-4592-8526-47EBAAFFD849}"/>
              </a:ext>
            </a:extLst>
          </p:cNvPr>
          <p:cNvGrpSpPr/>
          <p:nvPr/>
        </p:nvGrpSpPr>
        <p:grpSpPr>
          <a:xfrm rot="20330698">
            <a:off x="8407822" y="536273"/>
            <a:ext cx="608659" cy="614222"/>
            <a:chOff x="6413163" y="2028075"/>
            <a:chExt cx="1229844" cy="1411469"/>
          </a:xfrm>
          <a:solidFill>
            <a:srgbClr val="262626"/>
          </a:solidFill>
        </p:grpSpPr>
        <p:sp>
          <p:nvSpPr>
            <p:cNvPr id="6" name="Forma libre 836">
              <a:extLst>
                <a:ext uri="{FF2B5EF4-FFF2-40B4-BE49-F238E27FC236}">
                  <a16:creationId xmlns:a16="http://schemas.microsoft.com/office/drawing/2014/main" id="{451E77D9-2D58-4FEF-B493-03E6958563F4}"/>
                </a:ext>
              </a:extLst>
            </p:cNvPr>
            <p:cNvSpPr/>
            <p:nvPr/>
          </p:nvSpPr>
          <p:spPr>
            <a:xfrm>
              <a:off x="6413163" y="2028075"/>
              <a:ext cx="1229844" cy="1411469"/>
            </a:xfrm>
            <a:custGeom>
              <a:avLst/>
              <a:gdLst>
                <a:gd name="connsiteX0" fmla="*/ 618559 w 1229844"/>
                <a:gd name="connsiteY0" fmla="*/ 22527 h 1411469"/>
                <a:gd name="connsiteX1" fmla="*/ 592108 w 1229844"/>
                <a:gd name="connsiteY1" fmla="*/ 44242 h 1411469"/>
                <a:gd name="connsiteX2" fmla="*/ 672171 w 1229844"/>
                <a:gd name="connsiteY2" fmla="*/ 32440 h 1411469"/>
                <a:gd name="connsiteX3" fmla="*/ 684924 w 1229844"/>
                <a:gd name="connsiteY3" fmla="*/ 35745 h 1411469"/>
                <a:gd name="connsiteX4" fmla="*/ 703582 w 1229844"/>
                <a:gd name="connsiteY4" fmla="*/ 39285 h 1411469"/>
                <a:gd name="connsiteX5" fmla="*/ 777977 w 1229844"/>
                <a:gd name="connsiteY5" fmla="*/ 123547 h 1411469"/>
                <a:gd name="connsiteX6" fmla="*/ 774906 w 1229844"/>
                <a:gd name="connsiteY6" fmla="*/ 254306 h 1411469"/>
                <a:gd name="connsiteX7" fmla="*/ 704763 w 1229844"/>
                <a:gd name="connsiteY7" fmla="*/ 343288 h 1411469"/>
                <a:gd name="connsiteX8" fmla="*/ 683035 w 1229844"/>
                <a:gd name="connsiteY8" fmla="*/ 326058 h 1411469"/>
                <a:gd name="connsiteX9" fmla="*/ 476618 w 1229844"/>
                <a:gd name="connsiteY9" fmla="*/ 213945 h 1411469"/>
                <a:gd name="connsiteX10" fmla="*/ 618559 w 1229844"/>
                <a:gd name="connsiteY10" fmla="*/ 22527 h 1411469"/>
                <a:gd name="connsiteX11" fmla="*/ 668392 w 1229844"/>
                <a:gd name="connsiteY11" fmla="*/ 1141767 h 1411469"/>
                <a:gd name="connsiteX12" fmla="*/ 581716 w 1229844"/>
                <a:gd name="connsiteY12" fmla="*/ 1357024 h 1411469"/>
                <a:gd name="connsiteX13" fmla="*/ 585258 w 1229844"/>
                <a:gd name="connsiteY13" fmla="*/ 1316663 h 1411469"/>
                <a:gd name="connsiteX14" fmla="*/ 575339 w 1229844"/>
                <a:gd name="connsiteY14" fmla="*/ 1354663 h 1411469"/>
                <a:gd name="connsiteX15" fmla="*/ 583605 w 1229844"/>
                <a:gd name="connsiteY15" fmla="*/ 1125245 h 1411469"/>
                <a:gd name="connsiteX16" fmla="*/ 607931 w 1229844"/>
                <a:gd name="connsiteY16" fmla="*/ 1131146 h 1411469"/>
                <a:gd name="connsiteX17" fmla="*/ 619031 w 1229844"/>
                <a:gd name="connsiteY17" fmla="*/ 1133506 h 1411469"/>
                <a:gd name="connsiteX18" fmla="*/ 632730 w 1229844"/>
                <a:gd name="connsiteY18" fmla="*/ 1140351 h 1411469"/>
                <a:gd name="connsiteX19" fmla="*/ 533064 w 1229844"/>
                <a:gd name="connsiteY19" fmla="*/ 1232401 h 1411469"/>
                <a:gd name="connsiteX20" fmla="*/ 573214 w 1229844"/>
                <a:gd name="connsiteY20" fmla="*/ 1200538 h 1411469"/>
                <a:gd name="connsiteX21" fmla="*/ 594233 w 1229844"/>
                <a:gd name="connsiteY21" fmla="*/ 1184016 h 1411469"/>
                <a:gd name="connsiteX22" fmla="*/ 619976 w 1229844"/>
                <a:gd name="connsiteY22" fmla="*/ 1168202 h 1411469"/>
                <a:gd name="connsiteX23" fmla="*/ 613127 w 1229844"/>
                <a:gd name="connsiteY23" fmla="*/ 1180239 h 1411469"/>
                <a:gd name="connsiteX24" fmla="*/ 572977 w 1229844"/>
                <a:gd name="connsiteY24" fmla="*/ 1233110 h 1411469"/>
                <a:gd name="connsiteX25" fmla="*/ 530702 w 1229844"/>
                <a:gd name="connsiteY25" fmla="*/ 1300141 h 1411469"/>
                <a:gd name="connsiteX26" fmla="*/ 570143 w 1229844"/>
                <a:gd name="connsiteY26" fmla="*/ 1272998 h 1411469"/>
                <a:gd name="connsiteX27" fmla="*/ 550069 w 1229844"/>
                <a:gd name="connsiteY27" fmla="*/ 1313123 h 1411469"/>
                <a:gd name="connsiteX28" fmla="*/ 616906 w 1229844"/>
                <a:gd name="connsiteY28" fmla="*/ 1234526 h 1411469"/>
                <a:gd name="connsiteX29" fmla="*/ 630132 w 1229844"/>
                <a:gd name="connsiteY29" fmla="*/ 1186848 h 1411469"/>
                <a:gd name="connsiteX30" fmla="*/ 650443 w 1229844"/>
                <a:gd name="connsiteY30" fmla="*/ 1147196 h 1411469"/>
                <a:gd name="connsiteX31" fmla="*/ 668392 w 1229844"/>
                <a:gd name="connsiteY31" fmla="*/ 1141767 h 1411469"/>
                <a:gd name="connsiteX32" fmla="*/ 162270 w 1229844"/>
                <a:gd name="connsiteY32" fmla="*/ 1174339 h 1411469"/>
                <a:gd name="connsiteX33" fmla="*/ 156602 w 1229844"/>
                <a:gd name="connsiteY33" fmla="*/ 1333421 h 1411469"/>
                <a:gd name="connsiteX34" fmla="*/ 106297 w 1229844"/>
                <a:gd name="connsiteY34" fmla="*/ 1346402 h 1411469"/>
                <a:gd name="connsiteX35" fmla="*/ 68037 w 1229844"/>
                <a:gd name="connsiteY35" fmla="*/ 1327520 h 1411469"/>
                <a:gd name="connsiteX36" fmla="*/ 103699 w 1229844"/>
                <a:gd name="connsiteY36" fmla="*/ 1259072 h 1411469"/>
                <a:gd name="connsiteX37" fmla="*/ 85041 w 1229844"/>
                <a:gd name="connsiteY37" fmla="*/ 1283383 h 1411469"/>
                <a:gd name="connsiteX38" fmla="*/ 68273 w 1229844"/>
                <a:gd name="connsiteY38" fmla="*/ 1306278 h 1411469"/>
                <a:gd name="connsiteX39" fmla="*/ 64730 w 1229844"/>
                <a:gd name="connsiteY39" fmla="*/ 1309346 h 1411469"/>
                <a:gd name="connsiteX40" fmla="*/ 61424 w 1229844"/>
                <a:gd name="connsiteY40" fmla="*/ 1312415 h 1411469"/>
                <a:gd name="connsiteX41" fmla="*/ 126372 w 1229844"/>
                <a:gd name="connsiteY41" fmla="*/ 1203606 h 1411469"/>
                <a:gd name="connsiteX42" fmla="*/ 44419 w 1229844"/>
                <a:gd name="connsiteY42" fmla="*/ 1308638 h 1411469"/>
                <a:gd name="connsiteX43" fmla="*/ 41585 w 1229844"/>
                <a:gd name="connsiteY43" fmla="*/ 1312179 h 1411469"/>
                <a:gd name="connsiteX44" fmla="*/ 38043 w 1229844"/>
                <a:gd name="connsiteY44" fmla="*/ 1315247 h 1411469"/>
                <a:gd name="connsiteX45" fmla="*/ 34264 w 1229844"/>
                <a:gd name="connsiteY45" fmla="*/ 1318551 h 1411469"/>
                <a:gd name="connsiteX46" fmla="*/ 56937 w 1229844"/>
                <a:gd name="connsiteY46" fmla="*/ 1218476 h 1411469"/>
                <a:gd name="connsiteX47" fmla="*/ 145974 w 1229844"/>
                <a:gd name="connsiteY47" fmla="*/ 1196761 h 1411469"/>
                <a:gd name="connsiteX48" fmla="*/ 162270 w 1229844"/>
                <a:gd name="connsiteY48" fmla="*/ 1174339 h 1411469"/>
                <a:gd name="connsiteX49" fmla="*/ 1150187 w 1229844"/>
                <a:gd name="connsiteY49" fmla="*/ 1212103 h 1411469"/>
                <a:gd name="connsiteX50" fmla="*/ 1153258 w 1229844"/>
                <a:gd name="connsiteY50" fmla="*/ 1214935 h 1411469"/>
                <a:gd name="connsiteX51" fmla="*/ 1159634 w 1229844"/>
                <a:gd name="connsiteY51" fmla="*/ 1218948 h 1411469"/>
                <a:gd name="connsiteX52" fmla="*/ 1179001 w 1229844"/>
                <a:gd name="connsiteY52" fmla="*/ 1219184 h 1411469"/>
                <a:gd name="connsiteX53" fmla="*/ 1111927 w 1229844"/>
                <a:gd name="connsiteY53" fmla="*/ 1386763 h 1411469"/>
                <a:gd name="connsiteX54" fmla="*/ 1099174 w 1229844"/>
                <a:gd name="connsiteY54" fmla="*/ 1210215 h 1411469"/>
                <a:gd name="connsiteX55" fmla="*/ 1104133 w 1229844"/>
                <a:gd name="connsiteY55" fmla="*/ 1223196 h 1411469"/>
                <a:gd name="connsiteX56" fmla="*/ 1110510 w 1229844"/>
                <a:gd name="connsiteY56" fmla="*/ 1231693 h 1411469"/>
                <a:gd name="connsiteX57" fmla="*/ 1042020 w 1229844"/>
                <a:gd name="connsiteY57" fmla="*/ 1337433 h 1411469"/>
                <a:gd name="connsiteX58" fmla="*/ 1087837 w 1229844"/>
                <a:gd name="connsiteY58" fmla="*/ 1264029 h 1411469"/>
                <a:gd name="connsiteX59" fmla="*/ 1125625 w 1229844"/>
                <a:gd name="connsiteY59" fmla="*/ 1241134 h 1411469"/>
                <a:gd name="connsiteX60" fmla="*/ 1150187 w 1229844"/>
                <a:gd name="connsiteY60" fmla="*/ 1212103 h 1411469"/>
                <a:gd name="connsiteX61" fmla="*/ 1135072 w 1229844"/>
                <a:gd name="connsiteY61" fmla="*/ 1174811 h 1411469"/>
                <a:gd name="connsiteX62" fmla="*/ 1008955 w 1229844"/>
                <a:gd name="connsiteY62" fmla="*/ 1282439 h 1411469"/>
                <a:gd name="connsiteX63" fmla="*/ 1175222 w 1229844"/>
                <a:gd name="connsiteY63" fmla="*/ 1378502 h 1411469"/>
                <a:gd name="connsiteX64" fmla="*/ 1216080 w 1229844"/>
                <a:gd name="connsiteY64" fmla="*/ 1223668 h 1411469"/>
                <a:gd name="connsiteX65" fmla="*/ 1194588 w 1229844"/>
                <a:gd name="connsiteY65" fmla="*/ 1185432 h 1411469"/>
                <a:gd name="connsiteX66" fmla="*/ 1154202 w 1229844"/>
                <a:gd name="connsiteY66" fmla="*/ 1169382 h 1411469"/>
                <a:gd name="connsiteX67" fmla="*/ 1168845 w 1229844"/>
                <a:gd name="connsiteY67" fmla="*/ 857355 h 1411469"/>
                <a:gd name="connsiteX68" fmla="*/ 1164358 w 1229844"/>
                <a:gd name="connsiteY68" fmla="*/ 756335 h 1411469"/>
                <a:gd name="connsiteX69" fmla="*/ 1186322 w 1229844"/>
                <a:gd name="connsiteY69" fmla="*/ 739813 h 1411469"/>
                <a:gd name="connsiteX70" fmla="*/ 1080044 w 1229844"/>
                <a:gd name="connsiteY70" fmla="*/ 720223 h 1411469"/>
                <a:gd name="connsiteX71" fmla="*/ 922279 w 1229844"/>
                <a:gd name="connsiteY71" fmla="*/ 719515 h 1411469"/>
                <a:gd name="connsiteX72" fmla="*/ 619031 w 1229844"/>
                <a:gd name="connsiteY72" fmla="*/ 727540 h 1411469"/>
                <a:gd name="connsiteX73" fmla="*/ 649262 w 1229844"/>
                <a:gd name="connsiteY73" fmla="*/ 374679 h 1411469"/>
                <a:gd name="connsiteX74" fmla="*/ 813403 w 1229844"/>
                <a:gd name="connsiteY74" fmla="*/ 185622 h 1411469"/>
                <a:gd name="connsiteX75" fmla="*/ 583133 w 1229844"/>
                <a:gd name="connsiteY75" fmla="*/ 15210 h 1411469"/>
                <a:gd name="connsiteX76" fmla="*/ 477563 w 1229844"/>
                <a:gd name="connsiteY76" fmla="*/ 298679 h 1411469"/>
                <a:gd name="connsiteX77" fmla="*/ 598484 w 1229844"/>
                <a:gd name="connsiteY77" fmla="*/ 352493 h 1411469"/>
                <a:gd name="connsiteX78" fmla="*/ 591635 w 1229844"/>
                <a:gd name="connsiteY78" fmla="*/ 538718 h 1411469"/>
                <a:gd name="connsiteX79" fmla="*/ 586203 w 1229844"/>
                <a:gd name="connsiteY79" fmla="*/ 681042 h 1411469"/>
                <a:gd name="connsiteX80" fmla="*/ 584550 w 1229844"/>
                <a:gd name="connsiteY80" fmla="*/ 717391 h 1411469"/>
                <a:gd name="connsiteX81" fmla="*/ 516059 w 1229844"/>
                <a:gd name="connsiteY81" fmla="*/ 720931 h 1411469"/>
                <a:gd name="connsiteX82" fmla="*/ 123774 w 1229844"/>
                <a:gd name="connsiteY82" fmla="*/ 747130 h 1411469"/>
                <a:gd name="connsiteX83" fmla="*/ 80554 w 1229844"/>
                <a:gd name="connsiteY83" fmla="*/ 754211 h 1411469"/>
                <a:gd name="connsiteX84" fmla="*/ 75358 w 1229844"/>
                <a:gd name="connsiteY84" fmla="*/ 843429 h 1411469"/>
                <a:gd name="connsiteX85" fmla="*/ 68982 w 1229844"/>
                <a:gd name="connsiteY85" fmla="*/ 880957 h 1411469"/>
                <a:gd name="connsiteX86" fmla="*/ 74886 w 1229844"/>
                <a:gd name="connsiteY86" fmla="*/ 924622 h 1411469"/>
                <a:gd name="connsiteX87" fmla="*/ 73705 w 1229844"/>
                <a:gd name="connsiteY87" fmla="*/ 1131382 h 1411469"/>
                <a:gd name="connsiteX88" fmla="*/ 19 w 1229844"/>
                <a:gd name="connsiteY88" fmla="*/ 1267333 h 1411469"/>
                <a:gd name="connsiteX89" fmla="*/ 26706 w 1229844"/>
                <a:gd name="connsiteY89" fmla="*/ 1346875 h 1411469"/>
                <a:gd name="connsiteX90" fmla="*/ 208324 w 1229844"/>
                <a:gd name="connsiteY90" fmla="*/ 1271818 h 1411469"/>
                <a:gd name="connsiteX91" fmla="*/ 137708 w 1229844"/>
                <a:gd name="connsiteY91" fmla="*/ 1159233 h 1411469"/>
                <a:gd name="connsiteX92" fmla="*/ 100629 w 1229844"/>
                <a:gd name="connsiteY92" fmla="*/ 1131618 h 1411469"/>
                <a:gd name="connsiteX93" fmla="*/ 108895 w 1229844"/>
                <a:gd name="connsiteY93" fmla="*/ 1053965 h 1411469"/>
                <a:gd name="connsiteX94" fmla="*/ 105116 w 1229844"/>
                <a:gd name="connsiteY94" fmla="*/ 962859 h 1411469"/>
                <a:gd name="connsiteX95" fmla="*/ 107006 w 1229844"/>
                <a:gd name="connsiteY95" fmla="*/ 783478 h 1411469"/>
                <a:gd name="connsiteX96" fmla="*/ 228871 w 1229844"/>
                <a:gd name="connsiteY96" fmla="*/ 779702 h 1411469"/>
                <a:gd name="connsiteX97" fmla="*/ 465046 w 1229844"/>
                <a:gd name="connsiteY97" fmla="*/ 763888 h 1411469"/>
                <a:gd name="connsiteX98" fmla="*/ 579590 w 1229844"/>
                <a:gd name="connsiteY98" fmla="*/ 756099 h 1411469"/>
                <a:gd name="connsiteX99" fmla="*/ 585731 w 1229844"/>
                <a:gd name="connsiteY99" fmla="*/ 838944 h 1411469"/>
                <a:gd name="connsiteX100" fmla="*/ 587620 w 1229844"/>
                <a:gd name="connsiteY100" fmla="*/ 930051 h 1411469"/>
                <a:gd name="connsiteX101" fmla="*/ 586676 w 1229844"/>
                <a:gd name="connsiteY101" fmla="*/ 1086773 h 1411469"/>
                <a:gd name="connsiteX102" fmla="*/ 597776 w 1229844"/>
                <a:gd name="connsiteY102" fmla="*/ 1099754 h 1411469"/>
                <a:gd name="connsiteX103" fmla="*/ 573686 w 1229844"/>
                <a:gd name="connsiteY103" fmla="*/ 1109431 h 1411469"/>
                <a:gd name="connsiteX104" fmla="*/ 546290 w 1229844"/>
                <a:gd name="connsiteY104" fmla="*/ 1135866 h 1411469"/>
                <a:gd name="connsiteX105" fmla="*/ 528340 w 1229844"/>
                <a:gd name="connsiteY105" fmla="*/ 1161357 h 1411469"/>
                <a:gd name="connsiteX106" fmla="*/ 492678 w 1229844"/>
                <a:gd name="connsiteY106" fmla="*/ 1343570 h 1411469"/>
                <a:gd name="connsiteX107" fmla="*/ 625172 w 1229844"/>
                <a:gd name="connsiteY107" fmla="*/ 1371893 h 1411469"/>
                <a:gd name="connsiteX108" fmla="*/ 690356 w 1229844"/>
                <a:gd name="connsiteY108" fmla="*/ 1134686 h 1411469"/>
                <a:gd name="connsiteX109" fmla="*/ 653513 w 1229844"/>
                <a:gd name="connsiteY109" fmla="*/ 1112736 h 1411469"/>
                <a:gd name="connsiteX110" fmla="*/ 617614 w 1229844"/>
                <a:gd name="connsiteY110" fmla="*/ 1087717 h 1411469"/>
                <a:gd name="connsiteX111" fmla="*/ 625172 w 1229844"/>
                <a:gd name="connsiteY111" fmla="*/ 1005107 h 1411469"/>
                <a:gd name="connsiteX112" fmla="*/ 618323 w 1229844"/>
                <a:gd name="connsiteY112" fmla="*/ 973480 h 1411469"/>
                <a:gd name="connsiteX113" fmla="*/ 613127 w 1229844"/>
                <a:gd name="connsiteY113" fmla="*/ 843193 h 1411469"/>
                <a:gd name="connsiteX114" fmla="*/ 613363 w 1229844"/>
                <a:gd name="connsiteY114" fmla="*/ 757043 h 1411469"/>
                <a:gd name="connsiteX115" fmla="*/ 743023 w 1229844"/>
                <a:gd name="connsiteY115" fmla="*/ 754211 h 1411469"/>
                <a:gd name="connsiteX116" fmla="*/ 867959 w 1229844"/>
                <a:gd name="connsiteY116" fmla="*/ 747130 h 1411469"/>
                <a:gd name="connsiteX117" fmla="*/ 1132002 w 1229844"/>
                <a:gd name="connsiteY117" fmla="*/ 747838 h 1411469"/>
                <a:gd name="connsiteX118" fmla="*/ 1141213 w 1229844"/>
                <a:gd name="connsiteY118" fmla="*/ 853814 h 1411469"/>
                <a:gd name="connsiteX119" fmla="*/ 1141449 w 1229844"/>
                <a:gd name="connsiteY119" fmla="*/ 962859 h 1411469"/>
                <a:gd name="connsiteX120" fmla="*/ 1135072 w 1229844"/>
                <a:gd name="connsiteY120" fmla="*/ 1174811 h 14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29844" h="1411469">
                  <a:moveTo>
                    <a:pt x="618559" y="22527"/>
                  </a:moveTo>
                  <a:cubicBezTo>
                    <a:pt x="599429" y="50378"/>
                    <a:pt x="604861" y="18043"/>
                    <a:pt x="592108" y="44242"/>
                  </a:cubicBezTo>
                  <a:cubicBezTo>
                    <a:pt x="619740" y="54627"/>
                    <a:pt x="629187" y="21583"/>
                    <a:pt x="672171" y="32440"/>
                  </a:cubicBezTo>
                  <a:cubicBezTo>
                    <a:pt x="687050" y="35981"/>
                    <a:pt x="669573" y="32440"/>
                    <a:pt x="684924" y="35745"/>
                  </a:cubicBezTo>
                  <a:cubicBezTo>
                    <a:pt x="695080" y="38105"/>
                    <a:pt x="692482" y="35509"/>
                    <a:pt x="703582" y="39285"/>
                  </a:cubicBezTo>
                  <a:cubicBezTo>
                    <a:pt x="721295" y="45186"/>
                    <a:pt x="768766" y="98764"/>
                    <a:pt x="777977" y="123547"/>
                  </a:cubicBezTo>
                  <a:cubicBezTo>
                    <a:pt x="793800" y="166504"/>
                    <a:pt x="789549" y="213945"/>
                    <a:pt x="774906" y="254306"/>
                  </a:cubicBezTo>
                  <a:cubicBezTo>
                    <a:pt x="764987" y="281449"/>
                    <a:pt x="727672" y="329598"/>
                    <a:pt x="704763" y="343288"/>
                  </a:cubicBezTo>
                  <a:cubicBezTo>
                    <a:pt x="671698" y="332667"/>
                    <a:pt x="710903" y="344468"/>
                    <a:pt x="683035" y="326058"/>
                  </a:cubicBezTo>
                  <a:cubicBezTo>
                    <a:pt x="683035" y="326058"/>
                    <a:pt x="467408" y="357449"/>
                    <a:pt x="476618" y="213945"/>
                  </a:cubicBezTo>
                  <a:cubicBezTo>
                    <a:pt x="482050" y="128267"/>
                    <a:pt x="542511" y="28664"/>
                    <a:pt x="618559" y="22527"/>
                  </a:cubicBezTo>
                  <a:close/>
                  <a:moveTo>
                    <a:pt x="668392" y="1141767"/>
                  </a:moveTo>
                  <a:cubicBezTo>
                    <a:pt x="726491" y="1204786"/>
                    <a:pt x="698622" y="1343570"/>
                    <a:pt x="581716" y="1357024"/>
                  </a:cubicBezTo>
                  <a:cubicBezTo>
                    <a:pt x="587620" y="1334365"/>
                    <a:pt x="595414" y="1333893"/>
                    <a:pt x="585258" y="1316663"/>
                  </a:cubicBezTo>
                  <a:cubicBezTo>
                    <a:pt x="568018" y="1325868"/>
                    <a:pt x="571324" y="1342862"/>
                    <a:pt x="575339" y="1354663"/>
                  </a:cubicBezTo>
                  <a:cubicBezTo>
                    <a:pt x="452292" y="1351123"/>
                    <a:pt x="508502" y="1198650"/>
                    <a:pt x="583605" y="1125245"/>
                  </a:cubicBezTo>
                  <a:lnTo>
                    <a:pt x="607931" y="1131146"/>
                  </a:lnTo>
                  <a:cubicBezTo>
                    <a:pt x="609348" y="1131618"/>
                    <a:pt x="617378" y="1133034"/>
                    <a:pt x="619031" y="1133506"/>
                  </a:cubicBezTo>
                  <a:cubicBezTo>
                    <a:pt x="634147" y="1138463"/>
                    <a:pt x="616670" y="1125953"/>
                    <a:pt x="632730" y="1140351"/>
                  </a:cubicBezTo>
                  <a:cubicBezTo>
                    <a:pt x="614072" y="1150264"/>
                    <a:pt x="533772" y="1206911"/>
                    <a:pt x="533064" y="1232401"/>
                  </a:cubicBezTo>
                  <a:cubicBezTo>
                    <a:pt x="550541" y="1219420"/>
                    <a:pt x="557626" y="1212811"/>
                    <a:pt x="573214" y="1200538"/>
                  </a:cubicBezTo>
                  <a:cubicBezTo>
                    <a:pt x="579826" y="1195345"/>
                    <a:pt x="587856" y="1189209"/>
                    <a:pt x="594233" y="1184016"/>
                  </a:cubicBezTo>
                  <a:lnTo>
                    <a:pt x="619976" y="1168202"/>
                  </a:lnTo>
                  <a:cubicBezTo>
                    <a:pt x="619268" y="1169382"/>
                    <a:pt x="613599" y="1179531"/>
                    <a:pt x="613127" y="1180239"/>
                  </a:cubicBezTo>
                  <a:cubicBezTo>
                    <a:pt x="595886" y="1210687"/>
                    <a:pt x="593997" y="1206202"/>
                    <a:pt x="572977" y="1233110"/>
                  </a:cubicBezTo>
                  <a:cubicBezTo>
                    <a:pt x="559988" y="1249631"/>
                    <a:pt x="536843" y="1276302"/>
                    <a:pt x="530702" y="1300141"/>
                  </a:cubicBezTo>
                  <a:cubicBezTo>
                    <a:pt x="560933" y="1287632"/>
                    <a:pt x="532355" y="1282675"/>
                    <a:pt x="570143" y="1272998"/>
                  </a:cubicBezTo>
                  <a:lnTo>
                    <a:pt x="550069" y="1313123"/>
                  </a:lnTo>
                  <a:cubicBezTo>
                    <a:pt x="568254" y="1309818"/>
                    <a:pt x="606987" y="1248923"/>
                    <a:pt x="616906" y="1234526"/>
                  </a:cubicBezTo>
                  <a:cubicBezTo>
                    <a:pt x="600610" y="1206675"/>
                    <a:pt x="569671" y="1252700"/>
                    <a:pt x="630132" y="1186848"/>
                  </a:cubicBezTo>
                  <a:cubicBezTo>
                    <a:pt x="654458" y="1160413"/>
                    <a:pt x="632257" y="1158761"/>
                    <a:pt x="650443" y="1147196"/>
                  </a:cubicBezTo>
                  <a:cubicBezTo>
                    <a:pt x="663668" y="1138699"/>
                    <a:pt x="648789" y="1144835"/>
                    <a:pt x="668392" y="1141767"/>
                  </a:cubicBezTo>
                  <a:close/>
                  <a:moveTo>
                    <a:pt x="162270" y="1174339"/>
                  </a:moveTo>
                  <a:cubicBezTo>
                    <a:pt x="219425" y="1237122"/>
                    <a:pt x="182109" y="1317135"/>
                    <a:pt x="156602" y="1333421"/>
                  </a:cubicBezTo>
                  <a:cubicBezTo>
                    <a:pt x="145030" y="1340738"/>
                    <a:pt x="124010" y="1346166"/>
                    <a:pt x="106297" y="1346402"/>
                  </a:cubicBezTo>
                  <a:cubicBezTo>
                    <a:pt x="55520" y="1347347"/>
                    <a:pt x="68037" y="1331297"/>
                    <a:pt x="68037" y="1327520"/>
                  </a:cubicBezTo>
                  <a:cubicBezTo>
                    <a:pt x="67564" y="1310054"/>
                    <a:pt x="98976" y="1289520"/>
                    <a:pt x="103699" y="1259072"/>
                  </a:cubicBezTo>
                  <a:cubicBezTo>
                    <a:pt x="95905" y="1268278"/>
                    <a:pt x="91890" y="1272762"/>
                    <a:pt x="85041" y="1283383"/>
                  </a:cubicBezTo>
                  <a:lnTo>
                    <a:pt x="68273" y="1306278"/>
                  </a:lnTo>
                  <a:cubicBezTo>
                    <a:pt x="67564" y="1306986"/>
                    <a:pt x="65439" y="1307458"/>
                    <a:pt x="64730" y="1309346"/>
                  </a:cubicBezTo>
                  <a:cubicBezTo>
                    <a:pt x="64258" y="1311470"/>
                    <a:pt x="62605" y="1311470"/>
                    <a:pt x="61424" y="1312415"/>
                  </a:cubicBezTo>
                  <a:cubicBezTo>
                    <a:pt x="65911" y="1248687"/>
                    <a:pt x="119995" y="1226501"/>
                    <a:pt x="126372" y="1203606"/>
                  </a:cubicBezTo>
                  <a:cubicBezTo>
                    <a:pt x="79373" y="1203134"/>
                    <a:pt x="50088" y="1300141"/>
                    <a:pt x="44419" y="1308638"/>
                  </a:cubicBezTo>
                  <a:cubicBezTo>
                    <a:pt x="43711" y="1309582"/>
                    <a:pt x="42058" y="1311234"/>
                    <a:pt x="41585" y="1312179"/>
                  </a:cubicBezTo>
                  <a:cubicBezTo>
                    <a:pt x="40877" y="1312887"/>
                    <a:pt x="38515" y="1313123"/>
                    <a:pt x="38043" y="1315247"/>
                  </a:cubicBezTo>
                  <a:cubicBezTo>
                    <a:pt x="37334" y="1317607"/>
                    <a:pt x="35681" y="1317607"/>
                    <a:pt x="34264" y="1318551"/>
                  </a:cubicBezTo>
                  <a:cubicBezTo>
                    <a:pt x="25998" y="1288812"/>
                    <a:pt x="40641" y="1243967"/>
                    <a:pt x="56937" y="1218476"/>
                  </a:cubicBezTo>
                  <a:cubicBezTo>
                    <a:pt x="83152" y="1177643"/>
                    <a:pt x="107242" y="1191333"/>
                    <a:pt x="145974" y="1196761"/>
                  </a:cubicBezTo>
                  <a:cubicBezTo>
                    <a:pt x="156366" y="1173867"/>
                    <a:pt x="141487" y="1182128"/>
                    <a:pt x="162270" y="1174339"/>
                  </a:cubicBezTo>
                  <a:close/>
                  <a:moveTo>
                    <a:pt x="1150187" y="1212103"/>
                  </a:moveTo>
                  <a:cubicBezTo>
                    <a:pt x="1151132" y="1213047"/>
                    <a:pt x="1152549" y="1214463"/>
                    <a:pt x="1153258" y="1214935"/>
                  </a:cubicBezTo>
                  <a:lnTo>
                    <a:pt x="1159634" y="1218948"/>
                  </a:lnTo>
                  <a:cubicBezTo>
                    <a:pt x="1178292" y="1225557"/>
                    <a:pt x="1157509" y="1218004"/>
                    <a:pt x="1179001" y="1219184"/>
                  </a:cubicBezTo>
                  <a:cubicBezTo>
                    <a:pt x="1242768" y="1222724"/>
                    <a:pt x="1211593" y="1370713"/>
                    <a:pt x="1111927" y="1386763"/>
                  </a:cubicBezTo>
                  <a:cubicBezTo>
                    <a:pt x="980850" y="1407533"/>
                    <a:pt x="1008483" y="1240426"/>
                    <a:pt x="1099174" y="1210215"/>
                  </a:cubicBezTo>
                  <a:cubicBezTo>
                    <a:pt x="1102953" y="1224377"/>
                    <a:pt x="1099646" y="1213991"/>
                    <a:pt x="1104133" y="1223196"/>
                  </a:cubicBezTo>
                  <a:lnTo>
                    <a:pt x="1110510" y="1231693"/>
                  </a:lnTo>
                  <a:cubicBezTo>
                    <a:pt x="1081224" y="1245147"/>
                    <a:pt x="1013442" y="1300141"/>
                    <a:pt x="1042020" y="1337433"/>
                  </a:cubicBezTo>
                  <a:cubicBezTo>
                    <a:pt x="1060913" y="1307694"/>
                    <a:pt x="1035170" y="1303918"/>
                    <a:pt x="1087837" y="1264029"/>
                  </a:cubicBezTo>
                  <a:cubicBezTo>
                    <a:pt x="1101535" y="1253644"/>
                    <a:pt x="1105787" y="1249631"/>
                    <a:pt x="1125625" y="1241134"/>
                  </a:cubicBezTo>
                  <a:cubicBezTo>
                    <a:pt x="1156800" y="1227445"/>
                    <a:pt x="1134836" y="1243495"/>
                    <a:pt x="1150187" y="1212103"/>
                  </a:cubicBezTo>
                  <a:close/>
                  <a:moveTo>
                    <a:pt x="1135072" y="1174811"/>
                  </a:moveTo>
                  <a:cubicBezTo>
                    <a:pt x="1107676" y="1190861"/>
                    <a:pt x="1035643" y="1204550"/>
                    <a:pt x="1008955" y="1282439"/>
                  </a:cubicBezTo>
                  <a:cubicBezTo>
                    <a:pt x="963373" y="1415322"/>
                    <a:pt x="1100118" y="1442229"/>
                    <a:pt x="1175222" y="1378502"/>
                  </a:cubicBezTo>
                  <a:cubicBezTo>
                    <a:pt x="1212774" y="1346639"/>
                    <a:pt x="1251034" y="1271346"/>
                    <a:pt x="1216080" y="1223668"/>
                  </a:cubicBezTo>
                  <a:cubicBezTo>
                    <a:pt x="1193880" y="1192985"/>
                    <a:pt x="1205924" y="1196289"/>
                    <a:pt x="1194588" y="1185432"/>
                  </a:cubicBezTo>
                  <a:cubicBezTo>
                    <a:pt x="1182779" y="1173867"/>
                    <a:pt x="1178764" y="1183308"/>
                    <a:pt x="1154202" y="1169382"/>
                  </a:cubicBezTo>
                  <a:lnTo>
                    <a:pt x="1168845" y="857355"/>
                  </a:lnTo>
                  <a:cubicBezTo>
                    <a:pt x="1175222" y="809205"/>
                    <a:pt x="1165539" y="800472"/>
                    <a:pt x="1164358" y="756335"/>
                  </a:cubicBezTo>
                  <a:lnTo>
                    <a:pt x="1186322" y="739813"/>
                  </a:lnTo>
                  <a:cubicBezTo>
                    <a:pt x="1187031" y="682931"/>
                    <a:pt x="1180890" y="716446"/>
                    <a:pt x="1080044" y="720223"/>
                  </a:cubicBezTo>
                  <a:cubicBezTo>
                    <a:pt x="1029975" y="722111"/>
                    <a:pt x="973529" y="719043"/>
                    <a:pt x="922279" y="719515"/>
                  </a:cubicBezTo>
                  <a:cubicBezTo>
                    <a:pt x="830644" y="720223"/>
                    <a:pt x="714210" y="743117"/>
                    <a:pt x="619031" y="727540"/>
                  </a:cubicBezTo>
                  <a:cubicBezTo>
                    <a:pt x="594233" y="647999"/>
                    <a:pt x="647845" y="472631"/>
                    <a:pt x="649262" y="374679"/>
                  </a:cubicBezTo>
                  <a:cubicBezTo>
                    <a:pt x="745621" y="359338"/>
                    <a:pt x="809624" y="282393"/>
                    <a:pt x="813403" y="185622"/>
                  </a:cubicBezTo>
                  <a:cubicBezTo>
                    <a:pt x="817654" y="79646"/>
                    <a:pt x="703582" y="-43560"/>
                    <a:pt x="583133" y="15210"/>
                  </a:cubicBezTo>
                  <a:cubicBezTo>
                    <a:pt x="483231" y="63832"/>
                    <a:pt x="414741" y="229995"/>
                    <a:pt x="477563" y="298679"/>
                  </a:cubicBezTo>
                  <a:cubicBezTo>
                    <a:pt x="502834" y="326530"/>
                    <a:pt x="548888" y="346828"/>
                    <a:pt x="598484" y="352493"/>
                  </a:cubicBezTo>
                  <a:lnTo>
                    <a:pt x="591635" y="538718"/>
                  </a:lnTo>
                  <a:cubicBezTo>
                    <a:pt x="588565" y="603862"/>
                    <a:pt x="599193" y="644222"/>
                    <a:pt x="586203" y="681042"/>
                  </a:cubicBezTo>
                  <a:cubicBezTo>
                    <a:pt x="579354" y="700161"/>
                    <a:pt x="586203" y="692608"/>
                    <a:pt x="584550" y="717391"/>
                  </a:cubicBezTo>
                  <a:cubicBezTo>
                    <a:pt x="560696" y="717391"/>
                    <a:pt x="539677" y="717863"/>
                    <a:pt x="516059" y="720931"/>
                  </a:cubicBezTo>
                  <a:cubicBezTo>
                    <a:pt x="429856" y="732968"/>
                    <a:pt x="220369" y="728956"/>
                    <a:pt x="123774" y="747130"/>
                  </a:cubicBezTo>
                  <a:lnTo>
                    <a:pt x="80554" y="754211"/>
                  </a:lnTo>
                  <a:cubicBezTo>
                    <a:pt x="46781" y="761764"/>
                    <a:pt x="81735" y="801180"/>
                    <a:pt x="75358" y="843429"/>
                  </a:cubicBezTo>
                  <a:cubicBezTo>
                    <a:pt x="70162" y="876945"/>
                    <a:pt x="61896" y="844609"/>
                    <a:pt x="68982" y="880957"/>
                  </a:cubicBezTo>
                  <a:cubicBezTo>
                    <a:pt x="72052" y="896299"/>
                    <a:pt x="74177" y="905504"/>
                    <a:pt x="74886" y="924622"/>
                  </a:cubicBezTo>
                  <a:cubicBezTo>
                    <a:pt x="77248" y="989766"/>
                    <a:pt x="77956" y="1066474"/>
                    <a:pt x="73705" y="1131382"/>
                  </a:cubicBezTo>
                  <a:cubicBezTo>
                    <a:pt x="47962" y="1169382"/>
                    <a:pt x="727" y="1193693"/>
                    <a:pt x="19" y="1267333"/>
                  </a:cubicBezTo>
                  <a:cubicBezTo>
                    <a:pt x="-454" y="1301085"/>
                    <a:pt x="8049" y="1330353"/>
                    <a:pt x="26706" y="1346875"/>
                  </a:cubicBezTo>
                  <a:cubicBezTo>
                    <a:pt x="68982" y="1384639"/>
                    <a:pt x="179275" y="1401633"/>
                    <a:pt x="208324" y="1271818"/>
                  </a:cubicBezTo>
                  <a:cubicBezTo>
                    <a:pt x="221786" y="1212103"/>
                    <a:pt x="198877" y="1145071"/>
                    <a:pt x="137708" y="1159233"/>
                  </a:cubicBezTo>
                  <a:cubicBezTo>
                    <a:pt x="129206" y="1132326"/>
                    <a:pt x="124246" y="1139407"/>
                    <a:pt x="100629" y="1131618"/>
                  </a:cubicBezTo>
                  <a:cubicBezTo>
                    <a:pt x="101810" y="1102115"/>
                    <a:pt x="106769" y="1083468"/>
                    <a:pt x="108895" y="1053965"/>
                  </a:cubicBezTo>
                  <a:cubicBezTo>
                    <a:pt x="111021" y="1026822"/>
                    <a:pt x="104644" y="997083"/>
                    <a:pt x="105116" y="962859"/>
                  </a:cubicBezTo>
                  <a:cubicBezTo>
                    <a:pt x="106061" y="904560"/>
                    <a:pt x="96850" y="830920"/>
                    <a:pt x="107006" y="783478"/>
                  </a:cubicBezTo>
                  <a:cubicBezTo>
                    <a:pt x="147864" y="779230"/>
                    <a:pt x="187069" y="786782"/>
                    <a:pt x="228871" y="779702"/>
                  </a:cubicBezTo>
                  <a:cubicBezTo>
                    <a:pt x="385219" y="753267"/>
                    <a:pt x="346014" y="771441"/>
                    <a:pt x="465046" y="763888"/>
                  </a:cubicBezTo>
                  <a:cubicBezTo>
                    <a:pt x="502597" y="761528"/>
                    <a:pt x="540622" y="753975"/>
                    <a:pt x="579590" y="756099"/>
                  </a:cubicBezTo>
                  <a:cubicBezTo>
                    <a:pt x="581716" y="783478"/>
                    <a:pt x="580771" y="805665"/>
                    <a:pt x="585731" y="838944"/>
                  </a:cubicBezTo>
                  <a:cubicBezTo>
                    <a:pt x="590454" y="868448"/>
                    <a:pt x="589037" y="900075"/>
                    <a:pt x="587620" y="930051"/>
                  </a:cubicBezTo>
                  <a:cubicBezTo>
                    <a:pt x="586439" y="955778"/>
                    <a:pt x="578409" y="1071195"/>
                    <a:pt x="586676" y="1086773"/>
                  </a:cubicBezTo>
                  <a:lnTo>
                    <a:pt x="597776" y="1099754"/>
                  </a:lnTo>
                  <a:cubicBezTo>
                    <a:pt x="583605" y="1102351"/>
                    <a:pt x="582897" y="1104711"/>
                    <a:pt x="573686" y="1109431"/>
                  </a:cubicBezTo>
                  <a:cubicBezTo>
                    <a:pt x="542511" y="1125481"/>
                    <a:pt x="556681" y="1112264"/>
                    <a:pt x="546290" y="1135866"/>
                  </a:cubicBezTo>
                  <a:cubicBezTo>
                    <a:pt x="538496" y="1153568"/>
                    <a:pt x="539677" y="1144599"/>
                    <a:pt x="528340" y="1161357"/>
                  </a:cubicBezTo>
                  <a:cubicBezTo>
                    <a:pt x="501653" y="1201246"/>
                    <a:pt x="462448" y="1297309"/>
                    <a:pt x="492678" y="1343570"/>
                  </a:cubicBezTo>
                  <a:cubicBezTo>
                    <a:pt x="513698" y="1375670"/>
                    <a:pt x="583133" y="1395496"/>
                    <a:pt x="625172" y="1371893"/>
                  </a:cubicBezTo>
                  <a:cubicBezTo>
                    <a:pt x="709014" y="1324924"/>
                    <a:pt x="754595" y="1211159"/>
                    <a:pt x="690356" y="1134686"/>
                  </a:cubicBezTo>
                  <a:cubicBezTo>
                    <a:pt x="675477" y="1117220"/>
                    <a:pt x="672171" y="1122177"/>
                    <a:pt x="653513" y="1112736"/>
                  </a:cubicBezTo>
                  <a:lnTo>
                    <a:pt x="617614" y="1087717"/>
                  </a:lnTo>
                  <a:cubicBezTo>
                    <a:pt x="615725" y="1066711"/>
                    <a:pt x="624463" y="1025170"/>
                    <a:pt x="625172" y="1005107"/>
                  </a:cubicBezTo>
                  <a:cubicBezTo>
                    <a:pt x="625880" y="986697"/>
                    <a:pt x="620685" y="993070"/>
                    <a:pt x="618323" y="973480"/>
                  </a:cubicBezTo>
                  <a:lnTo>
                    <a:pt x="613127" y="843193"/>
                  </a:lnTo>
                  <a:cubicBezTo>
                    <a:pt x="613363" y="813454"/>
                    <a:pt x="611474" y="787255"/>
                    <a:pt x="613363" y="757043"/>
                  </a:cubicBezTo>
                  <a:cubicBezTo>
                    <a:pt x="652804" y="751614"/>
                    <a:pt x="702401" y="755627"/>
                    <a:pt x="743023" y="754211"/>
                  </a:cubicBezTo>
                  <a:cubicBezTo>
                    <a:pt x="785534" y="753031"/>
                    <a:pt x="825212" y="747130"/>
                    <a:pt x="867959" y="747130"/>
                  </a:cubicBezTo>
                  <a:cubicBezTo>
                    <a:pt x="955344" y="747602"/>
                    <a:pt x="1045326" y="751850"/>
                    <a:pt x="1132002" y="747838"/>
                  </a:cubicBezTo>
                  <a:cubicBezTo>
                    <a:pt x="1129640" y="779938"/>
                    <a:pt x="1139087" y="819590"/>
                    <a:pt x="1141213" y="853814"/>
                  </a:cubicBezTo>
                  <a:cubicBezTo>
                    <a:pt x="1143574" y="890162"/>
                    <a:pt x="1141921" y="926510"/>
                    <a:pt x="1141449" y="962859"/>
                  </a:cubicBezTo>
                  <a:cubicBezTo>
                    <a:pt x="1140268" y="1033431"/>
                    <a:pt x="1139796" y="1105655"/>
                    <a:pt x="1135072" y="11748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837">
              <a:extLst>
                <a:ext uri="{FF2B5EF4-FFF2-40B4-BE49-F238E27FC236}">
                  <a16:creationId xmlns:a16="http://schemas.microsoft.com/office/drawing/2014/main" id="{2E63B9AE-7374-4CDE-B2CB-FD9A02B4109C}"/>
                </a:ext>
              </a:extLst>
            </p:cNvPr>
            <p:cNvSpPr/>
            <p:nvPr/>
          </p:nvSpPr>
          <p:spPr>
            <a:xfrm>
              <a:off x="7090197" y="2118412"/>
              <a:ext cx="60332" cy="105198"/>
            </a:xfrm>
            <a:custGeom>
              <a:avLst/>
              <a:gdLst>
                <a:gd name="connsiteX0" fmla="*/ 50638 w 60332"/>
                <a:gd name="connsiteY0" fmla="*/ 28489 h 105198"/>
                <a:gd name="connsiteX1" fmla="*/ 9543 w 60332"/>
                <a:gd name="connsiteY1" fmla="*/ 1110 h 105198"/>
                <a:gd name="connsiteX2" fmla="*/ 96 w 60332"/>
                <a:gd name="connsiteY2" fmla="*/ 13620 h 105198"/>
                <a:gd name="connsiteX3" fmla="*/ 35050 w 60332"/>
                <a:gd name="connsiteY3" fmla="*/ 49968 h 105198"/>
                <a:gd name="connsiteX4" fmla="*/ 44025 w 60332"/>
                <a:gd name="connsiteY4" fmla="*/ 105198 h 105198"/>
                <a:gd name="connsiteX5" fmla="*/ 60321 w 60332"/>
                <a:gd name="connsiteY5" fmla="*/ 67906 h 105198"/>
                <a:gd name="connsiteX6" fmla="*/ 50638 w 60332"/>
                <a:gd name="connsiteY6" fmla="*/ 28489 h 10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32" h="105198">
                  <a:moveTo>
                    <a:pt x="50638" y="28489"/>
                  </a:moveTo>
                  <a:cubicBezTo>
                    <a:pt x="43789" y="17396"/>
                    <a:pt x="23478" y="-5263"/>
                    <a:pt x="9543" y="1110"/>
                  </a:cubicBezTo>
                  <a:cubicBezTo>
                    <a:pt x="-8406" y="9135"/>
                    <a:pt x="5528" y="402"/>
                    <a:pt x="96" y="13620"/>
                  </a:cubicBezTo>
                  <a:cubicBezTo>
                    <a:pt x="10488" y="33446"/>
                    <a:pt x="25131" y="25893"/>
                    <a:pt x="35050" y="49968"/>
                  </a:cubicBezTo>
                  <a:cubicBezTo>
                    <a:pt x="44261" y="72626"/>
                    <a:pt x="32925" y="86552"/>
                    <a:pt x="44025" y="105198"/>
                  </a:cubicBezTo>
                  <a:cubicBezTo>
                    <a:pt x="57251" y="97173"/>
                    <a:pt x="60085" y="90800"/>
                    <a:pt x="60321" y="67906"/>
                  </a:cubicBezTo>
                  <a:cubicBezTo>
                    <a:pt x="60557" y="51620"/>
                    <a:pt x="57251" y="39583"/>
                    <a:pt x="50638" y="284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838">
              <a:extLst>
                <a:ext uri="{FF2B5EF4-FFF2-40B4-BE49-F238E27FC236}">
                  <a16:creationId xmlns:a16="http://schemas.microsoft.com/office/drawing/2014/main" id="{EE2801D6-0363-4F4C-92CC-600EC8A54081}"/>
                </a:ext>
              </a:extLst>
            </p:cNvPr>
            <p:cNvSpPr/>
            <p:nvPr/>
          </p:nvSpPr>
          <p:spPr>
            <a:xfrm>
              <a:off x="6960352" y="2149589"/>
              <a:ext cx="59089" cy="99747"/>
            </a:xfrm>
            <a:custGeom>
              <a:avLst/>
              <a:gdLst>
                <a:gd name="connsiteX0" fmla="*/ 59089 w 59089"/>
                <a:gd name="connsiteY0" fmla="*/ 4156 h 99747"/>
                <a:gd name="connsiteX1" fmla="*/ 10910 w 59089"/>
                <a:gd name="connsiteY1" fmla="*/ 99747 h 99747"/>
                <a:gd name="connsiteX2" fmla="*/ 23663 w 59089"/>
                <a:gd name="connsiteY2" fmla="*/ 44989 h 99747"/>
                <a:gd name="connsiteX3" fmla="*/ 59089 w 59089"/>
                <a:gd name="connsiteY3" fmla="*/ 4156 h 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9" h="99747">
                  <a:moveTo>
                    <a:pt x="59089" y="4156"/>
                  </a:moveTo>
                  <a:cubicBezTo>
                    <a:pt x="17286" y="-20627"/>
                    <a:pt x="-18848" y="72368"/>
                    <a:pt x="10910" y="99747"/>
                  </a:cubicBezTo>
                  <a:cubicBezTo>
                    <a:pt x="27914" y="83225"/>
                    <a:pt x="15397" y="75672"/>
                    <a:pt x="23663" y="44989"/>
                  </a:cubicBezTo>
                  <a:cubicBezTo>
                    <a:pt x="34763" y="2268"/>
                    <a:pt x="46336" y="28467"/>
                    <a:pt x="59089" y="415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39">
              <a:extLst>
                <a:ext uri="{FF2B5EF4-FFF2-40B4-BE49-F238E27FC236}">
                  <a16:creationId xmlns:a16="http://schemas.microsoft.com/office/drawing/2014/main" id="{1DFF5A4D-5218-41F5-930F-E117CCD95B2F}"/>
                </a:ext>
              </a:extLst>
            </p:cNvPr>
            <p:cNvSpPr/>
            <p:nvPr/>
          </p:nvSpPr>
          <p:spPr>
            <a:xfrm>
              <a:off x="7487538" y="3287855"/>
              <a:ext cx="62830" cy="88510"/>
            </a:xfrm>
            <a:custGeom>
              <a:avLst/>
              <a:gdLst>
                <a:gd name="connsiteX0" fmla="*/ 62822 w 62830"/>
                <a:gd name="connsiteY0" fmla="*/ 0 h 88510"/>
                <a:gd name="connsiteX1" fmla="*/ 28341 w 62830"/>
                <a:gd name="connsiteY1" fmla="*/ 40361 h 88510"/>
                <a:gd name="connsiteX2" fmla="*/ 0 w 62830"/>
                <a:gd name="connsiteY2" fmla="*/ 88510 h 88510"/>
                <a:gd name="connsiteX3" fmla="*/ 62822 w 62830"/>
                <a:gd name="connsiteY3" fmla="*/ 0 h 8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" h="88510">
                  <a:moveTo>
                    <a:pt x="62822" y="0"/>
                  </a:moveTo>
                  <a:cubicBezTo>
                    <a:pt x="44637" y="2832"/>
                    <a:pt x="39677" y="21478"/>
                    <a:pt x="28341" y="40361"/>
                  </a:cubicBezTo>
                  <a:cubicBezTo>
                    <a:pt x="19130" y="55938"/>
                    <a:pt x="6613" y="74112"/>
                    <a:pt x="0" y="88510"/>
                  </a:cubicBezTo>
                  <a:cubicBezTo>
                    <a:pt x="20075" y="83082"/>
                    <a:pt x="63531" y="18410"/>
                    <a:pt x="6282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840">
              <a:extLst>
                <a:ext uri="{FF2B5EF4-FFF2-40B4-BE49-F238E27FC236}">
                  <a16:creationId xmlns:a16="http://schemas.microsoft.com/office/drawing/2014/main" id="{8326E426-62D2-4EF6-89E7-BD777F02C2EF}"/>
                </a:ext>
              </a:extLst>
            </p:cNvPr>
            <p:cNvSpPr/>
            <p:nvPr/>
          </p:nvSpPr>
          <p:spPr>
            <a:xfrm>
              <a:off x="7118907" y="2229510"/>
              <a:ext cx="24534" cy="30683"/>
            </a:xfrm>
            <a:custGeom>
              <a:avLst/>
              <a:gdLst>
                <a:gd name="connsiteX0" fmla="*/ 20983 w 24534"/>
                <a:gd name="connsiteY0" fmla="*/ 0 h 30683"/>
                <a:gd name="connsiteX1" fmla="*/ 2561 w 24534"/>
                <a:gd name="connsiteY1" fmla="*/ 9441 h 30683"/>
                <a:gd name="connsiteX2" fmla="*/ 6340 w 24534"/>
                <a:gd name="connsiteY2" fmla="*/ 30684 h 30683"/>
                <a:gd name="connsiteX3" fmla="*/ 20983 w 24534"/>
                <a:gd name="connsiteY3" fmla="*/ 0 h 3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4" h="30683">
                  <a:moveTo>
                    <a:pt x="20983" y="0"/>
                  </a:moveTo>
                  <a:cubicBezTo>
                    <a:pt x="8702" y="2360"/>
                    <a:pt x="8466" y="-1416"/>
                    <a:pt x="2561" y="9441"/>
                  </a:cubicBezTo>
                  <a:cubicBezTo>
                    <a:pt x="-3579" y="21006"/>
                    <a:pt x="2797" y="25019"/>
                    <a:pt x="6340" y="30684"/>
                  </a:cubicBezTo>
                  <a:cubicBezTo>
                    <a:pt x="25706" y="24075"/>
                    <a:pt x="27832" y="19354"/>
                    <a:pt x="209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841">
              <a:extLst>
                <a:ext uri="{FF2B5EF4-FFF2-40B4-BE49-F238E27FC236}">
                  <a16:creationId xmlns:a16="http://schemas.microsoft.com/office/drawing/2014/main" id="{64CE0DF4-E515-4F44-A665-4F11356AAA52}"/>
                </a:ext>
              </a:extLst>
            </p:cNvPr>
            <p:cNvSpPr/>
            <p:nvPr/>
          </p:nvSpPr>
          <p:spPr>
            <a:xfrm>
              <a:off x="7015812" y="2238604"/>
              <a:ext cx="22286" cy="24422"/>
            </a:xfrm>
            <a:custGeom>
              <a:avLst/>
              <a:gdLst>
                <a:gd name="connsiteX0" fmla="*/ 22286 w 22286"/>
                <a:gd name="connsiteY0" fmla="*/ 5777 h 24422"/>
                <a:gd name="connsiteX1" fmla="*/ 4337 w 22286"/>
                <a:gd name="connsiteY1" fmla="*/ 24423 h 24422"/>
                <a:gd name="connsiteX2" fmla="*/ 22286 w 22286"/>
                <a:gd name="connsiteY2" fmla="*/ 5777 h 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24422">
                  <a:moveTo>
                    <a:pt x="22286" y="5777"/>
                  </a:moveTo>
                  <a:cubicBezTo>
                    <a:pt x="1975" y="-9329"/>
                    <a:pt x="-5582" y="8137"/>
                    <a:pt x="4337" y="24423"/>
                  </a:cubicBezTo>
                  <a:cubicBezTo>
                    <a:pt x="19925" y="16634"/>
                    <a:pt x="20633" y="6721"/>
                    <a:pt x="22286" y="57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4372A1-DC22-4904-B252-AE68A510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460"/>
            <a:ext cx="3810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26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rma libre 40">
            <a:extLst>
              <a:ext uri="{FF2B5EF4-FFF2-40B4-BE49-F238E27FC236}">
                <a16:creationId xmlns:a16="http://schemas.microsoft.com/office/drawing/2014/main" id="{E4C73433-2381-4047-A2AB-9336297430EC}"/>
              </a:ext>
            </a:extLst>
          </p:cNvPr>
          <p:cNvSpPr/>
          <p:nvPr/>
        </p:nvSpPr>
        <p:spPr>
          <a:xfrm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43034-9A6C-B146-9FD4-E12E0228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Режимы полива и открытия форточек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4EDE47-4174-3449-AC6B-03356F33F958}"/>
              </a:ext>
            </a:extLst>
          </p:cNvPr>
          <p:cNvSpPr txBox="1"/>
          <p:nvPr/>
        </p:nvSpPr>
        <p:spPr>
          <a:xfrm>
            <a:off x="838200" y="1413719"/>
            <a:ext cx="5941347" cy="80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 dirty="0">
                <a:latin typeface="Quicksand" pitchFamily="2" charset="77"/>
              </a:rPr>
            </a:br>
            <a:endParaRPr lang="es-ES" sz="1600" dirty="0">
              <a:latin typeface="Quicksand" pitchFamily="2" charset="77"/>
            </a:endParaRP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85A2C070-57DB-E34D-9452-9FD20D986E38}"/>
              </a:ext>
            </a:extLst>
          </p:cNvPr>
          <p:cNvGrpSpPr/>
          <p:nvPr/>
        </p:nvGrpSpPr>
        <p:grpSpPr>
          <a:xfrm>
            <a:off x="10041000" y="396301"/>
            <a:ext cx="876328" cy="863875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4F63834-D7CE-0C42-992A-35740EBDFB5B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1146666-C3E6-6344-BD08-41748BF0E4A0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B6D68B7E-73E7-E94E-BC70-28BEBA40572B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9AEB418-284C-4F42-8272-B9AC4387CD8B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5698868A-5EA9-7744-89F5-C070FDCBD7F4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F51A7683-5014-824D-84D8-FBD0F7BBA3ED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15FF51F8-0550-0D49-AAE8-60CD57635809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81D3F2E9-888C-F643-8725-030769F9400E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61647926-1C30-BB45-B05C-DF297288AF48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C686C40-9D0D-6847-B29A-5E506D66906C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B951A50-CE10-F048-BF1E-6487C3EE442A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1AA81D60-3902-A54D-9DF9-B5A997F74AE9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9112C48C-CD26-404C-8BC2-93F697BD4918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CB59B82-5BEB-6542-A9D1-3E57C576A49B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374BD4ED-52C8-2146-9486-245EA1065BC7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0333BEB0-9130-4A41-9E57-52F4E177155D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FE2ED80-6FB7-9B40-9F48-4B0AC396A27D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4420669F-8982-1348-83EE-B448C578D4FA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143AA04C-F8B1-AF4D-98AD-03BF3599631C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44C4FB4A-7546-B549-B312-4F4F8779609F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590F3101-577A-614A-9B89-59D279E084EB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56B9C18-C31D-794D-BB5F-A41EA218CEAD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2C80C2B-79B4-1F43-9780-04949A2938DE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09FC19D-5A72-2C4D-874C-A69C6B01CDF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5EC0DDAF-56B1-344B-97F2-F64B6A02FB9F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4E25ABE9-4D71-5149-AB5D-0DDCA69318AA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905817C8-34CF-8E47-9AB9-A5BFA167656A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2154183-D271-F949-89F9-6908A33675DD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5F4E292F-3C4F-F245-9D69-58A971E6C1C4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78D94DB-806D-974A-BF56-A6EF0E336B4B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9D7A00-8DB7-40CC-8E92-29831E08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49" y="1644404"/>
            <a:ext cx="3790950" cy="4752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4A734-6E4D-49EA-A00F-4903E44D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63" y="1644404"/>
            <a:ext cx="377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7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3D164-1382-9045-BBAF-954E1925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Дополнительный</a:t>
            </a:r>
            <a:r>
              <a:rPr lang="ru-RU" dirty="0"/>
              <a:t> </a:t>
            </a:r>
            <a:r>
              <a:rPr lang="ru-RU" sz="4000" dirty="0"/>
              <a:t>функционал</a:t>
            </a:r>
            <a:endParaRPr lang="es-ES" sz="4000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FCD289A-356C-E14A-98CA-CCAF2983AEC2}"/>
              </a:ext>
            </a:extLst>
          </p:cNvPr>
          <p:cNvSpPr/>
          <p:nvPr/>
        </p:nvSpPr>
        <p:spPr>
          <a:xfrm flipH="1"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41" name="Gráfico 626">
            <a:extLst>
              <a:ext uri="{FF2B5EF4-FFF2-40B4-BE49-F238E27FC236}">
                <a16:creationId xmlns:a16="http://schemas.microsoft.com/office/drawing/2014/main" id="{8C5A817F-53A1-4644-9CB5-EF8291D695BA}"/>
              </a:ext>
            </a:extLst>
          </p:cNvPr>
          <p:cNvGrpSpPr/>
          <p:nvPr/>
        </p:nvGrpSpPr>
        <p:grpSpPr>
          <a:xfrm rot="20113661">
            <a:off x="8151027" y="623781"/>
            <a:ext cx="588231" cy="523516"/>
            <a:chOff x="8797479" y="5605127"/>
            <a:chExt cx="1237474" cy="1091209"/>
          </a:xfrm>
          <a:solidFill>
            <a:srgbClr val="262626"/>
          </a:solidFill>
        </p:grpSpPr>
        <p:sp>
          <p:nvSpPr>
            <p:cNvPr id="42" name="Forma libre 858">
              <a:extLst>
                <a:ext uri="{FF2B5EF4-FFF2-40B4-BE49-F238E27FC236}">
                  <a16:creationId xmlns:a16="http://schemas.microsoft.com/office/drawing/2014/main" id="{583EF75B-2999-4993-886A-D067C339A537}"/>
                </a:ext>
              </a:extLst>
            </p:cNvPr>
            <p:cNvSpPr/>
            <p:nvPr/>
          </p:nvSpPr>
          <p:spPr>
            <a:xfrm>
              <a:off x="8949457" y="5605127"/>
              <a:ext cx="1085496" cy="1079392"/>
            </a:xfrm>
            <a:custGeom>
              <a:avLst/>
              <a:gdLst>
                <a:gd name="connsiteX0" fmla="*/ 310569 w 1085496"/>
                <a:gd name="connsiteY0" fmla="*/ 84775 h 1079392"/>
                <a:gd name="connsiteX1" fmla="*/ 673333 w 1085496"/>
                <a:gd name="connsiteY1" fmla="*/ 115695 h 1079392"/>
                <a:gd name="connsiteX2" fmla="*/ 665775 w 1085496"/>
                <a:gd name="connsiteY2" fmla="*/ 216478 h 1079392"/>
                <a:gd name="connsiteX3" fmla="*/ 294037 w 1085496"/>
                <a:gd name="connsiteY3" fmla="*/ 221671 h 1079392"/>
                <a:gd name="connsiteX4" fmla="*/ 310097 w 1085496"/>
                <a:gd name="connsiteY4" fmla="*/ 161956 h 1079392"/>
                <a:gd name="connsiteX5" fmla="*/ 310569 w 1085496"/>
                <a:gd name="connsiteY5" fmla="*/ 84775 h 1079392"/>
                <a:gd name="connsiteX6" fmla="*/ 1068925 w 1085496"/>
                <a:gd name="connsiteY6" fmla="*/ 328355 h 1079392"/>
                <a:gd name="connsiteX7" fmla="*/ 1060895 w 1085496"/>
                <a:gd name="connsiteY7" fmla="*/ 395623 h 1079392"/>
                <a:gd name="connsiteX8" fmla="*/ 1041529 w 1085496"/>
                <a:gd name="connsiteY8" fmla="*/ 411200 h 1079392"/>
                <a:gd name="connsiteX9" fmla="*/ 1068925 w 1085496"/>
                <a:gd name="connsiteY9" fmla="*/ 328355 h 1079392"/>
                <a:gd name="connsiteX10" fmla="*/ 1032790 w 1085496"/>
                <a:gd name="connsiteY10" fmla="*/ 371548 h 1079392"/>
                <a:gd name="connsiteX11" fmla="*/ 1016966 w 1085496"/>
                <a:gd name="connsiteY11" fmla="*/ 429846 h 1079392"/>
                <a:gd name="connsiteX12" fmla="*/ 1011534 w 1085496"/>
                <a:gd name="connsiteY12" fmla="*/ 399163 h 1079392"/>
                <a:gd name="connsiteX13" fmla="*/ 1032790 w 1085496"/>
                <a:gd name="connsiteY13" fmla="*/ 371548 h 1079392"/>
                <a:gd name="connsiteX14" fmla="*/ 747255 w 1085496"/>
                <a:gd name="connsiteY14" fmla="*/ 221199 h 1079392"/>
                <a:gd name="connsiteX15" fmla="*/ 747964 w 1085496"/>
                <a:gd name="connsiteY15" fmla="*/ 120651 h 1079392"/>
                <a:gd name="connsiteX16" fmla="*/ 718442 w 1085496"/>
                <a:gd name="connsiteY16" fmla="*/ 38514 h 1079392"/>
                <a:gd name="connsiteX17" fmla="*/ 520056 w 1085496"/>
                <a:gd name="connsiteY17" fmla="*/ 8066 h 1079392"/>
                <a:gd name="connsiteX18" fmla="*/ 309152 w 1085496"/>
                <a:gd name="connsiteY18" fmla="*/ 6650 h 1079392"/>
                <a:gd name="connsiteX19" fmla="*/ 250581 w 1085496"/>
                <a:gd name="connsiteY19" fmla="*/ 61408 h 1079392"/>
                <a:gd name="connsiteX20" fmla="*/ 252706 w 1085496"/>
                <a:gd name="connsiteY20" fmla="*/ 156055 h 1079392"/>
                <a:gd name="connsiteX21" fmla="*/ 247274 w 1085496"/>
                <a:gd name="connsiteY21" fmla="*/ 211049 h 1079392"/>
                <a:gd name="connsiteX22" fmla="*/ 51014 w 1085496"/>
                <a:gd name="connsiteY22" fmla="*/ 195708 h 1079392"/>
                <a:gd name="connsiteX23" fmla="*/ 0 w 1085496"/>
                <a:gd name="connsiteY23" fmla="*/ 202788 h 1079392"/>
                <a:gd name="connsiteX24" fmla="*/ 350246 w 1085496"/>
                <a:gd name="connsiteY24" fmla="*/ 241025 h 1079392"/>
                <a:gd name="connsiteX25" fmla="*/ 644047 w 1085496"/>
                <a:gd name="connsiteY25" fmla="*/ 240081 h 1079392"/>
                <a:gd name="connsiteX26" fmla="*/ 722457 w 1085496"/>
                <a:gd name="connsiteY26" fmla="*/ 245273 h 1079392"/>
                <a:gd name="connsiteX27" fmla="*/ 728598 w 1085496"/>
                <a:gd name="connsiteY27" fmla="*/ 250466 h 1079392"/>
                <a:gd name="connsiteX28" fmla="*/ 731196 w 1085496"/>
                <a:gd name="connsiteY28" fmla="*/ 253770 h 1079392"/>
                <a:gd name="connsiteX29" fmla="*/ 883528 w 1085496"/>
                <a:gd name="connsiteY29" fmla="*/ 257311 h 1079392"/>
                <a:gd name="connsiteX30" fmla="*/ 969023 w 1085496"/>
                <a:gd name="connsiteY30" fmla="*/ 254242 h 1079392"/>
                <a:gd name="connsiteX31" fmla="*/ 1060186 w 1085496"/>
                <a:gd name="connsiteY31" fmla="*/ 256367 h 1079392"/>
                <a:gd name="connsiteX32" fmla="*/ 1021454 w 1085496"/>
                <a:gd name="connsiteY32" fmla="*/ 326231 h 1079392"/>
                <a:gd name="connsiteX33" fmla="*/ 999726 w 1085496"/>
                <a:gd name="connsiteY33" fmla="*/ 353610 h 1079392"/>
                <a:gd name="connsiteX34" fmla="*/ 975636 w 1085496"/>
                <a:gd name="connsiteY34" fmla="*/ 383585 h 1079392"/>
                <a:gd name="connsiteX35" fmla="*/ 931708 w 1085496"/>
                <a:gd name="connsiteY35" fmla="*/ 443300 h 1079392"/>
                <a:gd name="connsiteX36" fmla="*/ 763551 w 1085496"/>
                <a:gd name="connsiteY36" fmla="*/ 590817 h 1079392"/>
                <a:gd name="connsiteX37" fmla="*/ 660343 w 1085496"/>
                <a:gd name="connsiteY37" fmla="*/ 688532 h 1079392"/>
                <a:gd name="connsiteX38" fmla="*/ 773235 w 1085496"/>
                <a:gd name="connsiteY38" fmla="*/ 605451 h 1079392"/>
                <a:gd name="connsiteX39" fmla="*/ 858966 w 1085496"/>
                <a:gd name="connsiteY39" fmla="*/ 544556 h 1079392"/>
                <a:gd name="connsiteX40" fmla="*/ 889905 w 1085496"/>
                <a:gd name="connsiteY40" fmla="*/ 518829 h 1079392"/>
                <a:gd name="connsiteX41" fmla="*/ 873845 w 1085496"/>
                <a:gd name="connsiteY41" fmla="*/ 597662 h 1079392"/>
                <a:gd name="connsiteX42" fmla="*/ 845976 w 1085496"/>
                <a:gd name="connsiteY42" fmla="*/ 669650 h 1079392"/>
                <a:gd name="connsiteX43" fmla="*/ 853770 w 1085496"/>
                <a:gd name="connsiteY43" fmla="*/ 610407 h 1079392"/>
                <a:gd name="connsiteX44" fmla="*/ 850700 w 1085496"/>
                <a:gd name="connsiteY44" fmla="*/ 591053 h 1079392"/>
                <a:gd name="connsiteX45" fmla="*/ 821886 w 1085496"/>
                <a:gd name="connsiteY45" fmla="*/ 684756 h 1079392"/>
                <a:gd name="connsiteX46" fmla="*/ 832987 w 1085496"/>
                <a:gd name="connsiteY46" fmla="*/ 663749 h 1079392"/>
                <a:gd name="connsiteX47" fmla="*/ 845032 w 1085496"/>
                <a:gd name="connsiteY47" fmla="*/ 687116 h 1079392"/>
                <a:gd name="connsiteX48" fmla="*/ 875970 w 1085496"/>
                <a:gd name="connsiteY48" fmla="*/ 627165 h 1079392"/>
                <a:gd name="connsiteX49" fmla="*/ 886362 w 1085496"/>
                <a:gd name="connsiteY49" fmla="*/ 605451 h 1079392"/>
                <a:gd name="connsiteX50" fmla="*/ 893920 w 1085496"/>
                <a:gd name="connsiteY50" fmla="*/ 547860 h 1079392"/>
                <a:gd name="connsiteX51" fmla="*/ 901950 w 1085496"/>
                <a:gd name="connsiteY51" fmla="*/ 523077 h 1079392"/>
                <a:gd name="connsiteX52" fmla="*/ 902658 w 1085496"/>
                <a:gd name="connsiteY52" fmla="*/ 505139 h 1079392"/>
                <a:gd name="connsiteX53" fmla="*/ 944225 w 1085496"/>
                <a:gd name="connsiteY53" fmla="*/ 456281 h 1079392"/>
                <a:gd name="connsiteX54" fmla="*/ 984611 w 1085496"/>
                <a:gd name="connsiteY54" fmla="*/ 409312 h 1079392"/>
                <a:gd name="connsiteX55" fmla="*/ 994766 w 1085496"/>
                <a:gd name="connsiteY55" fmla="*/ 427014 h 1079392"/>
                <a:gd name="connsiteX56" fmla="*/ 997128 w 1085496"/>
                <a:gd name="connsiteY56" fmla="*/ 444008 h 1079392"/>
                <a:gd name="connsiteX57" fmla="*/ 968315 w 1085496"/>
                <a:gd name="connsiteY57" fmla="*/ 456754 h 1079392"/>
                <a:gd name="connsiteX58" fmla="*/ 966189 w 1085496"/>
                <a:gd name="connsiteY58" fmla="*/ 515288 h 1079392"/>
                <a:gd name="connsiteX59" fmla="*/ 965008 w 1085496"/>
                <a:gd name="connsiteY59" fmla="*/ 616072 h 1079392"/>
                <a:gd name="connsiteX60" fmla="*/ 976344 w 1085496"/>
                <a:gd name="connsiteY60" fmla="*/ 536295 h 1079392"/>
                <a:gd name="connsiteX61" fmla="*/ 984374 w 1085496"/>
                <a:gd name="connsiteY61" fmla="*/ 468791 h 1079392"/>
                <a:gd name="connsiteX62" fmla="*/ 992168 w 1085496"/>
                <a:gd name="connsiteY62" fmla="*/ 459822 h 1079392"/>
                <a:gd name="connsiteX63" fmla="*/ 1008464 w 1085496"/>
                <a:gd name="connsiteY63" fmla="*/ 567686 h 1079392"/>
                <a:gd name="connsiteX64" fmla="*/ 1015549 w 1085496"/>
                <a:gd name="connsiteY64" fmla="*/ 559897 h 1079392"/>
                <a:gd name="connsiteX65" fmla="*/ 1020509 w 1085496"/>
                <a:gd name="connsiteY65" fmla="*/ 504667 h 1079392"/>
                <a:gd name="connsiteX66" fmla="*/ 1036805 w 1085496"/>
                <a:gd name="connsiteY66" fmla="*/ 454157 h 1079392"/>
                <a:gd name="connsiteX67" fmla="*/ 1037277 w 1085496"/>
                <a:gd name="connsiteY67" fmla="*/ 514816 h 1079392"/>
                <a:gd name="connsiteX68" fmla="*/ 1042001 w 1085496"/>
                <a:gd name="connsiteY68" fmla="*/ 575003 h 1079392"/>
                <a:gd name="connsiteX69" fmla="*/ 1053101 w 1085496"/>
                <a:gd name="connsiteY69" fmla="*/ 473747 h 1079392"/>
                <a:gd name="connsiteX70" fmla="*/ 1063965 w 1085496"/>
                <a:gd name="connsiteY70" fmla="*/ 442120 h 1079392"/>
                <a:gd name="connsiteX71" fmla="*/ 1054282 w 1085496"/>
                <a:gd name="connsiteY71" fmla="*/ 612295 h 1079392"/>
                <a:gd name="connsiteX72" fmla="*/ 1061603 w 1085496"/>
                <a:gd name="connsiteY72" fmla="*/ 679563 h 1079392"/>
                <a:gd name="connsiteX73" fmla="*/ 1048850 w 1085496"/>
                <a:gd name="connsiteY73" fmla="*/ 883490 h 1079392"/>
                <a:gd name="connsiteX74" fmla="*/ 1057352 w 1085496"/>
                <a:gd name="connsiteY74" fmla="*/ 922199 h 1079392"/>
                <a:gd name="connsiteX75" fmla="*/ 1052865 w 1085496"/>
                <a:gd name="connsiteY75" fmla="*/ 960671 h 1079392"/>
                <a:gd name="connsiteX76" fmla="*/ 1054282 w 1085496"/>
                <a:gd name="connsiteY76" fmla="*/ 1009765 h 1079392"/>
                <a:gd name="connsiteX77" fmla="*/ 1049322 w 1085496"/>
                <a:gd name="connsiteY77" fmla="*/ 1066175 h 1079392"/>
                <a:gd name="connsiteX78" fmla="*/ 1049322 w 1085496"/>
                <a:gd name="connsiteY78" fmla="*/ 1069952 h 1079392"/>
                <a:gd name="connsiteX79" fmla="*/ 1052393 w 1085496"/>
                <a:gd name="connsiteY79" fmla="*/ 1079393 h 1079392"/>
                <a:gd name="connsiteX80" fmla="*/ 1073648 w 1085496"/>
                <a:gd name="connsiteY80" fmla="*/ 862484 h 1079392"/>
                <a:gd name="connsiteX81" fmla="*/ 1067272 w 1085496"/>
                <a:gd name="connsiteY81" fmla="*/ 797576 h 1079392"/>
                <a:gd name="connsiteX82" fmla="*/ 1078844 w 1085496"/>
                <a:gd name="connsiteY82" fmla="*/ 650768 h 1079392"/>
                <a:gd name="connsiteX83" fmla="*/ 1084512 w 1085496"/>
                <a:gd name="connsiteY83" fmla="*/ 493102 h 1079392"/>
                <a:gd name="connsiteX84" fmla="*/ 1079553 w 1085496"/>
                <a:gd name="connsiteY84" fmla="*/ 341572 h 1079392"/>
                <a:gd name="connsiteX85" fmla="*/ 1085457 w 1085496"/>
                <a:gd name="connsiteY85" fmla="*/ 264155 h 1079392"/>
                <a:gd name="connsiteX86" fmla="*/ 1072940 w 1085496"/>
                <a:gd name="connsiteY86" fmla="*/ 239609 h 1079392"/>
                <a:gd name="connsiteX87" fmla="*/ 900060 w 1085496"/>
                <a:gd name="connsiteY87" fmla="*/ 234416 h 1079392"/>
                <a:gd name="connsiteX88" fmla="*/ 747255 w 1085496"/>
                <a:gd name="connsiteY88" fmla="*/ 221199 h 10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085496" h="1079392">
                  <a:moveTo>
                    <a:pt x="310569" y="84775"/>
                  </a:moveTo>
                  <a:cubicBezTo>
                    <a:pt x="426531" y="84539"/>
                    <a:pt x="576738" y="85955"/>
                    <a:pt x="673333" y="115695"/>
                  </a:cubicBezTo>
                  <a:cubicBezTo>
                    <a:pt x="678293" y="141421"/>
                    <a:pt x="680890" y="192639"/>
                    <a:pt x="665775" y="216478"/>
                  </a:cubicBezTo>
                  <a:lnTo>
                    <a:pt x="294037" y="221671"/>
                  </a:lnTo>
                  <a:cubicBezTo>
                    <a:pt x="301122" y="189807"/>
                    <a:pt x="308680" y="205149"/>
                    <a:pt x="310097" y="161956"/>
                  </a:cubicBezTo>
                  <a:cubicBezTo>
                    <a:pt x="311278" y="135521"/>
                    <a:pt x="310805" y="110974"/>
                    <a:pt x="310569" y="84775"/>
                  </a:cubicBezTo>
                  <a:close/>
                  <a:moveTo>
                    <a:pt x="1068925" y="328355"/>
                  </a:moveTo>
                  <a:cubicBezTo>
                    <a:pt x="1067980" y="395386"/>
                    <a:pt x="1069161" y="355026"/>
                    <a:pt x="1060895" y="395623"/>
                  </a:cubicBezTo>
                  <a:lnTo>
                    <a:pt x="1041529" y="411200"/>
                  </a:lnTo>
                  <a:cubicBezTo>
                    <a:pt x="1044835" y="394442"/>
                    <a:pt x="1058769" y="342752"/>
                    <a:pt x="1068925" y="328355"/>
                  </a:cubicBezTo>
                  <a:close/>
                  <a:moveTo>
                    <a:pt x="1032790" y="371548"/>
                  </a:moveTo>
                  <a:cubicBezTo>
                    <a:pt x="1029720" y="441884"/>
                    <a:pt x="1025233" y="421822"/>
                    <a:pt x="1016966" y="429846"/>
                  </a:cubicBezTo>
                  <a:cubicBezTo>
                    <a:pt x="1004922" y="415449"/>
                    <a:pt x="1002796" y="423710"/>
                    <a:pt x="1011534" y="399163"/>
                  </a:cubicBezTo>
                  <a:cubicBezTo>
                    <a:pt x="1021218" y="371784"/>
                    <a:pt x="1028775" y="374144"/>
                    <a:pt x="1032790" y="371548"/>
                  </a:cubicBezTo>
                  <a:close/>
                  <a:moveTo>
                    <a:pt x="747255" y="221199"/>
                  </a:moveTo>
                  <a:cubicBezTo>
                    <a:pt x="744657" y="189099"/>
                    <a:pt x="751034" y="147558"/>
                    <a:pt x="747964" y="120651"/>
                  </a:cubicBezTo>
                  <a:cubicBezTo>
                    <a:pt x="744894" y="93744"/>
                    <a:pt x="732140" y="51731"/>
                    <a:pt x="718442" y="38514"/>
                  </a:cubicBezTo>
                  <a:cubicBezTo>
                    <a:pt x="685142" y="6650"/>
                    <a:pt x="580044" y="12787"/>
                    <a:pt x="520056" y="8066"/>
                  </a:cubicBezTo>
                  <a:cubicBezTo>
                    <a:pt x="466208" y="3582"/>
                    <a:pt x="357568" y="-6804"/>
                    <a:pt x="309152" y="6650"/>
                  </a:cubicBezTo>
                  <a:cubicBezTo>
                    <a:pt x="284826" y="13495"/>
                    <a:pt x="267585" y="3110"/>
                    <a:pt x="250581" y="61408"/>
                  </a:cubicBezTo>
                  <a:cubicBezTo>
                    <a:pt x="244677" y="81471"/>
                    <a:pt x="255068" y="133633"/>
                    <a:pt x="252706" y="156055"/>
                  </a:cubicBezTo>
                  <a:lnTo>
                    <a:pt x="247274" y="211049"/>
                  </a:lnTo>
                  <a:cubicBezTo>
                    <a:pt x="196497" y="218602"/>
                    <a:pt x="107932" y="203261"/>
                    <a:pt x="51014" y="195708"/>
                  </a:cubicBezTo>
                  <a:cubicBezTo>
                    <a:pt x="28105" y="192639"/>
                    <a:pt x="8266" y="181546"/>
                    <a:pt x="0" y="202788"/>
                  </a:cubicBezTo>
                  <a:cubicBezTo>
                    <a:pt x="13462" y="212230"/>
                    <a:pt x="332533" y="241025"/>
                    <a:pt x="350246" y="241025"/>
                  </a:cubicBezTo>
                  <a:lnTo>
                    <a:pt x="644047" y="240081"/>
                  </a:lnTo>
                  <a:cubicBezTo>
                    <a:pt x="726708" y="239845"/>
                    <a:pt x="721749" y="244801"/>
                    <a:pt x="722457" y="245273"/>
                  </a:cubicBezTo>
                  <a:lnTo>
                    <a:pt x="728598" y="250466"/>
                  </a:lnTo>
                  <a:cubicBezTo>
                    <a:pt x="729306" y="251174"/>
                    <a:pt x="730251" y="252826"/>
                    <a:pt x="731196" y="253770"/>
                  </a:cubicBezTo>
                  <a:cubicBezTo>
                    <a:pt x="775360" y="235596"/>
                    <a:pt x="800395" y="256603"/>
                    <a:pt x="883528" y="257311"/>
                  </a:cubicBezTo>
                  <a:cubicBezTo>
                    <a:pt x="916356" y="257547"/>
                    <a:pt x="930999" y="248814"/>
                    <a:pt x="969023" y="254242"/>
                  </a:cubicBezTo>
                  <a:cubicBezTo>
                    <a:pt x="1001615" y="258963"/>
                    <a:pt x="1026886" y="257547"/>
                    <a:pt x="1060186" y="256367"/>
                  </a:cubicBezTo>
                  <a:cubicBezTo>
                    <a:pt x="1053101" y="287286"/>
                    <a:pt x="1035624" y="307820"/>
                    <a:pt x="1021454" y="326231"/>
                  </a:cubicBezTo>
                  <a:cubicBezTo>
                    <a:pt x="1011771" y="338504"/>
                    <a:pt x="1008464" y="342752"/>
                    <a:pt x="999726" y="353610"/>
                  </a:cubicBezTo>
                  <a:cubicBezTo>
                    <a:pt x="990043" y="366119"/>
                    <a:pt x="985083" y="368479"/>
                    <a:pt x="975636" y="383585"/>
                  </a:cubicBezTo>
                  <a:cubicBezTo>
                    <a:pt x="942808" y="436691"/>
                    <a:pt x="980359" y="388778"/>
                    <a:pt x="931708" y="443300"/>
                  </a:cubicBezTo>
                  <a:cubicBezTo>
                    <a:pt x="884709" y="496170"/>
                    <a:pt x="827791" y="560841"/>
                    <a:pt x="763551" y="590817"/>
                  </a:cubicBezTo>
                  <a:cubicBezTo>
                    <a:pt x="734738" y="604270"/>
                    <a:pt x="637907" y="648407"/>
                    <a:pt x="660343" y="688532"/>
                  </a:cubicBezTo>
                  <a:cubicBezTo>
                    <a:pt x="690101" y="677203"/>
                    <a:pt x="668609" y="646755"/>
                    <a:pt x="773235" y="605451"/>
                  </a:cubicBezTo>
                  <a:cubicBezTo>
                    <a:pt x="800395" y="594593"/>
                    <a:pt x="836293" y="564618"/>
                    <a:pt x="858966" y="544556"/>
                  </a:cubicBezTo>
                  <a:cubicBezTo>
                    <a:pt x="874790" y="530394"/>
                    <a:pt x="870538" y="528034"/>
                    <a:pt x="889905" y="518829"/>
                  </a:cubicBezTo>
                  <a:cubicBezTo>
                    <a:pt x="884945" y="537003"/>
                    <a:pt x="879749" y="583500"/>
                    <a:pt x="873845" y="597662"/>
                  </a:cubicBezTo>
                  <a:cubicBezTo>
                    <a:pt x="863689" y="621972"/>
                    <a:pt x="854242" y="640383"/>
                    <a:pt x="845976" y="669650"/>
                  </a:cubicBezTo>
                  <a:cubicBezTo>
                    <a:pt x="826846" y="641091"/>
                    <a:pt x="848810" y="634246"/>
                    <a:pt x="853770" y="610407"/>
                  </a:cubicBezTo>
                  <a:cubicBezTo>
                    <a:pt x="859202" y="582556"/>
                    <a:pt x="852589" y="594121"/>
                    <a:pt x="850700" y="591053"/>
                  </a:cubicBezTo>
                  <a:lnTo>
                    <a:pt x="821886" y="684756"/>
                  </a:lnTo>
                  <a:cubicBezTo>
                    <a:pt x="832042" y="680743"/>
                    <a:pt x="830861" y="679091"/>
                    <a:pt x="832987" y="663749"/>
                  </a:cubicBezTo>
                  <a:cubicBezTo>
                    <a:pt x="848810" y="684756"/>
                    <a:pt x="836293" y="669178"/>
                    <a:pt x="845032" y="687116"/>
                  </a:cubicBezTo>
                  <a:cubicBezTo>
                    <a:pt x="862981" y="658085"/>
                    <a:pt x="848102" y="663985"/>
                    <a:pt x="875970" y="627165"/>
                  </a:cubicBezTo>
                  <a:cubicBezTo>
                    <a:pt x="882347" y="618432"/>
                    <a:pt x="883528" y="617016"/>
                    <a:pt x="886362" y="605451"/>
                  </a:cubicBezTo>
                  <a:cubicBezTo>
                    <a:pt x="890849" y="586568"/>
                    <a:pt x="890141" y="567450"/>
                    <a:pt x="893920" y="547860"/>
                  </a:cubicBezTo>
                  <a:cubicBezTo>
                    <a:pt x="897226" y="530158"/>
                    <a:pt x="898643" y="538183"/>
                    <a:pt x="901950" y="523077"/>
                  </a:cubicBezTo>
                  <a:lnTo>
                    <a:pt x="902658" y="505139"/>
                  </a:lnTo>
                  <a:cubicBezTo>
                    <a:pt x="903130" y="491449"/>
                    <a:pt x="933597" y="466903"/>
                    <a:pt x="944225" y="456281"/>
                  </a:cubicBezTo>
                  <a:cubicBezTo>
                    <a:pt x="960285" y="439996"/>
                    <a:pt x="973274" y="424890"/>
                    <a:pt x="984611" y="409312"/>
                  </a:cubicBezTo>
                  <a:cubicBezTo>
                    <a:pt x="995002" y="420405"/>
                    <a:pt x="989334" y="409548"/>
                    <a:pt x="994766" y="427014"/>
                  </a:cubicBezTo>
                  <a:cubicBezTo>
                    <a:pt x="995002" y="427958"/>
                    <a:pt x="996655" y="442120"/>
                    <a:pt x="997128" y="444008"/>
                  </a:cubicBezTo>
                  <a:cubicBezTo>
                    <a:pt x="986028" y="450381"/>
                    <a:pt x="975400" y="434803"/>
                    <a:pt x="968315" y="456754"/>
                  </a:cubicBezTo>
                  <a:cubicBezTo>
                    <a:pt x="966425" y="463126"/>
                    <a:pt x="966897" y="504195"/>
                    <a:pt x="966189" y="515288"/>
                  </a:cubicBezTo>
                  <a:cubicBezTo>
                    <a:pt x="964772" y="540543"/>
                    <a:pt x="954144" y="594121"/>
                    <a:pt x="965008" y="616072"/>
                  </a:cubicBezTo>
                  <a:cubicBezTo>
                    <a:pt x="974219" y="600494"/>
                    <a:pt x="974927" y="560133"/>
                    <a:pt x="976344" y="536295"/>
                  </a:cubicBezTo>
                  <a:lnTo>
                    <a:pt x="984374" y="468791"/>
                  </a:lnTo>
                  <a:cubicBezTo>
                    <a:pt x="987917" y="461238"/>
                    <a:pt x="987917" y="463598"/>
                    <a:pt x="992168" y="459822"/>
                  </a:cubicBezTo>
                  <a:cubicBezTo>
                    <a:pt x="1020981" y="480356"/>
                    <a:pt x="993585" y="526854"/>
                    <a:pt x="1008464" y="567686"/>
                  </a:cubicBezTo>
                  <a:cubicBezTo>
                    <a:pt x="1014368" y="562494"/>
                    <a:pt x="1011534" y="570046"/>
                    <a:pt x="1015549" y="559897"/>
                  </a:cubicBezTo>
                  <a:cubicBezTo>
                    <a:pt x="1020509" y="546680"/>
                    <a:pt x="1017203" y="521661"/>
                    <a:pt x="1020509" y="504667"/>
                  </a:cubicBezTo>
                  <a:cubicBezTo>
                    <a:pt x="1029720" y="455101"/>
                    <a:pt x="1024760" y="461710"/>
                    <a:pt x="1036805" y="454157"/>
                  </a:cubicBezTo>
                  <a:cubicBezTo>
                    <a:pt x="1037277" y="473747"/>
                    <a:pt x="1037514" y="495226"/>
                    <a:pt x="1037277" y="514816"/>
                  </a:cubicBezTo>
                  <a:cubicBezTo>
                    <a:pt x="1037041" y="541487"/>
                    <a:pt x="1029720" y="558953"/>
                    <a:pt x="1042001" y="575003"/>
                  </a:cubicBezTo>
                  <a:cubicBezTo>
                    <a:pt x="1052865" y="521425"/>
                    <a:pt x="1048141" y="510096"/>
                    <a:pt x="1053101" y="473747"/>
                  </a:cubicBezTo>
                  <a:lnTo>
                    <a:pt x="1063965" y="442120"/>
                  </a:lnTo>
                  <a:cubicBezTo>
                    <a:pt x="1068689" y="513164"/>
                    <a:pt x="1053810" y="606395"/>
                    <a:pt x="1054282" y="612295"/>
                  </a:cubicBezTo>
                  <a:cubicBezTo>
                    <a:pt x="1056408" y="638966"/>
                    <a:pt x="1065618" y="594829"/>
                    <a:pt x="1061603" y="679563"/>
                  </a:cubicBezTo>
                  <a:cubicBezTo>
                    <a:pt x="1059714" y="719216"/>
                    <a:pt x="1044835" y="851863"/>
                    <a:pt x="1048850" y="883490"/>
                  </a:cubicBezTo>
                  <a:cubicBezTo>
                    <a:pt x="1050976" y="901664"/>
                    <a:pt x="1057588" y="892223"/>
                    <a:pt x="1057352" y="922199"/>
                  </a:cubicBezTo>
                  <a:cubicBezTo>
                    <a:pt x="1057352" y="948870"/>
                    <a:pt x="1053101" y="937068"/>
                    <a:pt x="1052865" y="960671"/>
                  </a:cubicBezTo>
                  <a:cubicBezTo>
                    <a:pt x="1052629" y="977193"/>
                    <a:pt x="1055935" y="992063"/>
                    <a:pt x="1054282" y="1009765"/>
                  </a:cubicBezTo>
                  <a:cubicBezTo>
                    <a:pt x="1052156" y="1033131"/>
                    <a:pt x="1048378" y="1034076"/>
                    <a:pt x="1049322" y="1066175"/>
                  </a:cubicBezTo>
                  <a:cubicBezTo>
                    <a:pt x="1049322" y="1067119"/>
                    <a:pt x="1049086" y="1069008"/>
                    <a:pt x="1049322" y="1069952"/>
                  </a:cubicBezTo>
                  <a:cubicBezTo>
                    <a:pt x="1050267" y="1081753"/>
                    <a:pt x="1047197" y="1071604"/>
                    <a:pt x="1052393" y="1079393"/>
                  </a:cubicBezTo>
                  <a:cubicBezTo>
                    <a:pt x="1085457" y="1044461"/>
                    <a:pt x="1066327" y="929044"/>
                    <a:pt x="1073648" y="862484"/>
                  </a:cubicBezTo>
                  <a:cubicBezTo>
                    <a:pt x="1078844" y="815279"/>
                    <a:pt x="1067508" y="829204"/>
                    <a:pt x="1067272" y="797576"/>
                  </a:cubicBezTo>
                  <a:cubicBezTo>
                    <a:pt x="1066799" y="757924"/>
                    <a:pt x="1078372" y="700333"/>
                    <a:pt x="1078844" y="650768"/>
                  </a:cubicBezTo>
                  <a:cubicBezTo>
                    <a:pt x="1079789" y="593413"/>
                    <a:pt x="1083095" y="548332"/>
                    <a:pt x="1084512" y="493102"/>
                  </a:cubicBezTo>
                  <a:cubicBezTo>
                    <a:pt x="1085457" y="444244"/>
                    <a:pt x="1075538" y="381461"/>
                    <a:pt x="1079553" y="341572"/>
                  </a:cubicBezTo>
                  <a:cubicBezTo>
                    <a:pt x="1081678" y="319858"/>
                    <a:pt x="1085929" y="289410"/>
                    <a:pt x="1085457" y="264155"/>
                  </a:cubicBezTo>
                  <a:cubicBezTo>
                    <a:pt x="1084985" y="239845"/>
                    <a:pt x="1088527" y="244565"/>
                    <a:pt x="1072940" y="239609"/>
                  </a:cubicBezTo>
                  <a:cubicBezTo>
                    <a:pt x="1049086" y="232056"/>
                    <a:pt x="923914" y="232528"/>
                    <a:pt x="900060" y="234416"/>
                  </a:cubicBezTo>
                  <a:cubicBezTo>
                    <a:pt x="866051" y="237012"/>
                    <a:pt x="780320" y="227571"/>
                    <a:pt x="747255" y="22119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859">
              <a:extLst>
                <a:ext uri="{FF2B5EF4-FFF2-40B4-BE49-F238E27FC236}">
                  <a16:creationId xmlns:a16="http://schemas.microsoft.com/office/drawing/2014/main" id="{05139FE3-8F42-464C-A3F2-25B192BBEB90}"/>
                </a:ext>
              </a:extLst>
            </p:cNvPr>
            <p:cNvSpPr/>
            <p:nvPr/>
          </p:nvSpPr>
          <p:spPr>
            <a:xfrm>
              <a:off x="8797479" y="5821787"/>
              <a:ext cx="801051" cy="844794"/>
            </a:xfrm>
            <a:custGeom>
              <a:avLst/>
              <a:gdLst>
                <a:gd name="connsiteX0" fmla="*/ 711711 w 801051"/>
                <a:gd name="connsiteY0" fmla="*/ 576904 h 844794"/>
                <a:gd name="connsiteX1" fmla="*/ 651959 w 801051"/>
                <a:gd name="connsiteY1" fmla="*/ 626941 h 844794"/>
                <a:gd name="connsiteX2" fmla="*/ 559143 w 801051"/>
                <a:gd name="connsiteY2" fmla="*/ 591301 h 844794"/>
                <a:gd name="connsiteX3" fmla="*/ 613935 w 801051"/>
                <a:gd name="connsiteY3" fmla="*/ 581860 h 844794"/>
                <a:gd name="connsiteX4" fmla="*/ 711711 w 801051"/>
                <a:gd name="connsiteY4" fmla="*/ 576904 h 844794"/>
                <a:gd name="connsiteX5" fmla="*/ 50659 w 801051"/>
                <a:gd name="connsiteY5" fmla="*/ 113347 h 844794"/>
                <a:gd name="connsiteX6" fmla="*/ 54202 w 801051"/>
                <a:gd name="connsiteY6" fmla="*/ 112167 h 844794"/>
                <a:gd name="connsiteX7" fmla="*/ 59870 w 801051"/>
                <a:gd name="connsiteY7" fmla="*/ 115943 h 844794"/>
                <a:gd name="connsiteX8" fmla="*/ 63649 w 801051"/>
                <a:gd name="connsiteY8" fmla="*/ 119011 h 844794"/>
                <a:gd name="connsiteX9" fmla="*/ 75221 w 801051"/>
                <a:gd name="connsiteY9" fmla="*/ 94228 h 844794"/>
                <a:gd name="connsiteX10" fmla="*/ 83488 w 801051"/>
                <a:gd name="connsiteY10" fmla="*/ 221447 h 844794"/>
                <a:gd name="connsiteX11" fmla="*/ 94588 w 801051"/>
                <a:gd name="connsiteY11" fmla="*/ 162912 h 844794"/>
                <a:gd name="connsiteX12" fmla="*/ 99075 w 801051"/>
                <a:gd name="connsiteY12" fmla="*/ 88800 h 844794"/>
                <a:gd name="connsiteX13" fmla="*/ 149616 w 801051"/>
                <a:gd name="connsiteY13" fmla="*/ 131521 h 844794"/>
                <a:gd name="connsiteX14" fmla="*/ 128833 w 801051"/>
                <a:gd name="connsiteY14" fmla="*/ 173061 h 844794"/>
                <a:gd name="connsiteX15" fmla="*/ 154812 w 801051"/>
                <a:gd name="connsiteY15" fmla="*/ 210118 h 844794"/>
                <a:gd name="connsiteX16" fmla="*/ 157882 w 801051"/>
                <a:gd name="connsiteY16" fmla="*/ 134589 h 844794"/>
                <a:gd name="connsiteX17" fmla="*/ 323204 w 801051"/>
                <a:gd name="connsiteY17" fmla="*/ 287063 h 844794"/>
                <a:gd name="connsiteX18" fmla="*/ 365480 w 801051"/>
                <a:gd name="connsiteY18" fmla="*/ 320814 h 844794"/>
                <a:gd name="connsiteX19" fmla="*/ 437985 w 801051"/>
                <a:gd name="connsiteY19" fmla="*/ 406256 h 844794"/>
                <a:gd name="connsiteX20" fmla="*/ 475537 w 801051"/>
                <a:gd name="connsiteY20" fmla="*/ 439064 h 844794"/>
                <a:gd name="connsiteX21" fmla="*/ 479316 w 801051"/>
                <a:gd name="connsiteY21" fmla="*/ 441896 h 844794"/>
                <a:gd name="connsiteX22" fmla="*/ 483094 w 801051"/>
                <a:gd name="connsiteY22" fmla="*/ 444965 h 844794"/>
                <a:gd name="connsiteX23" fmla="*/ 480969 w 801051"/>
                <a:gd name="connsiteY23" fmla="*/ 525214 h 844794"/>
                <a:gd name="connsiteX24" fmla="*/ 529621 w 801051"/>
                <a:gd name="connsiteY24" fmla="*/ 378405 h 844794"/>
                <a:gd name="connsiteX25" fmla="*/ 766031 w 801051"/>
                <a:gd name="connsiteY25" fmla="*/ 403896 h 844794"/>
                <a:gd name="connsiteX26" fmla="*/ 773825 w 801051"/>
                <a:gd name="connsiteY26" fmla="*/ 515773 h 844794"/>
                <a:gd name="connsiteX27" fmla="*/ 779493 w 801051"/>
                <a:gd name="connsiteY27" fmla="*/ 553065 h 844794"/>
                <a:gd name="connsiteX28" fmla="*/ 615824 w 801051"/>
                <a:gd name="connsiteY28" fmla="*/ 558258 h 844794"/>
                <a:gd name="connsiteX29" fmla="*/ 471522 w 801051"/>
                <a:gd name="connsiteY29" fmla="*/ 537723 h 844794"/>
                <a:gd name="connsiteX30" fmla="*/ 540957 w 801051"/>
                <a:gd name="connsiteY30" fmla="*/ 567935 h 844794"/>
                <a:gd name="connsiteX31" fmla="*/ 533163 w 801051"/>
                <a:gd name="connsiteY31" fmla="*/ 600978 h 844794"/>
                <a:gd name="connsiteX32" fmla="*/ 530565 w 801051"/>
                <a:gd name="connsiteY32" fmla="*/ 640395 h 844794"/>
                <a:gd name="connsiteX33" fmla="*/ 715726 w 801051"/>
                <a:gd name="connsiteY33" fmla="*/ 642047 h 844794"/>
                <a:gd name="connsiteX34" fmla="*/ 731077 w 801051"/>
                <a:gd name="connsiteY34" fmla="*/ 575488 h 844794"/>
                <a:gd name="connsiteX35" fmla="*/ 764142 w 801051"/>
                <a:gd name="connsiteY35" fmla="*/ 573127 h 844794"/>
                <a:gd name="connsiteX36" fmla="*/ 787051 w 801051"/>
                <a:gd name="connsiteY36" fmla="*/ 582332 h 844794"/>
                <a:gd name="connsiteX37" fmla="*/ 797442 w 801051"/>
                <a:gd name="connsiteY37" fmla="*/ 399883 h 844794"/>
                <a:gd name="connsiteX38" fmla="*/ 767684 w 801051"/>
                <a:gd name="connsiteY38" fmla="*/ 376517 h 844794"/>
                <a:gd name="connsiteX39" fmla="*/ 496084 w 801051"/>
                <a:gd name="connsiteY39" fmla="*/ 366840 h 844794"/>
                <a:gd name="connsiteX40" fmla="*/ 492069 w 801051"/>
                <a:gd name="connsiteY40" fmla="*/ 384306 h 844794"/>
                <a:gd name="connsiteX41" fmla="*/ 480260 w 801051"/>
                <a:gd name="connsiteY41" fmla="*/ 412393 h 844794"/>
                <a:gd name="connsiteX42" fmla="*/ 430191 w 801051"/>
                <a:gd name="connsiteY42" fmla="*/ 364479 h 844794"/>
                <a:gd name="connsiteX43" fmla="*/ 303602 w 801051"/>
                <a:gd name="connsiteY43" fmla="*/ 241273 h 844794"/>
                <a:gd name="connsiteX44" fmla="*/ 199449 w 801051"/>
                <a:gd name="connsiteY44" fmla="*/ 144502 h 844794"/>
                <a:gd name="connsiteX45" fmla="*/ 158119 w 801051"/>
                <a:gd name="connsiteY45" fmla="*/ 93756 h 844794"/>
                <a:gd name="connsiteX46" fmla="*/ 108522 w 801051"/>
                <a:gd name="connsiteY46" fmla="*/ 61657 h 844794"/>
                <a:gd name="connsiteX47" fmla="*/ 81834 w 801051"/>
                <a:gd name="connsiteY47" fmla="*/ 17048 h 844794"/>
                <a:gd name="connsiteX48" fmla="*/ 67192 w 801051"/>
                <a:gd name="connsiteY48" fmla="*/ 23656 h 844794"/>
                <a:gd name="connsiteX49" fmla="*/ 61051 w 801051"/>
                <a:gd name="connsiteY49" fmla="*/ 15159 h 844794"/>
                <a:gd name="connsiteX50" fmla="*/ 132848 w 801051"/>
                <a:gd name="connsiteY50" fmla="*/ 9731 h 844794"/>
                <a:gd name="connsiteX51" fmla="*/ 203464 w 801051"/>
                <a:gd name="connsiteY51" fmla="*/ 14451 h 844794"/>
                <a:gd name="connsiteX52" fmla="*/ 349184 w 801051"/>
                <a:gd name="connsiteY52" fmla="*/ 25545 h 844794"/>
                <a:gd name="connsiteX53" fmla="*/ 30348 w 801051"/>
                <a:gd name="connsiteY53" fmla="*/ 5718 h 844794"/>
                <a:gd name="connsiteX54" fmla="*/ 33891 w 801051"/>
                <a:gd name="connsiteY54" fmla="*/ 43247 h 844794"/>
                <a:gd name="connsiteX55" fmla="*/ 28223 w 801051"/>
                <a:gd name="connsiteY55" fmla="*/ 88800 h 844794"/>
                <a:gd name="connsiteX56" fmla="*/ 19957 w 801051"/>
                <a:gd name="connsiteY56" fmla="*/ 129633 h 844794"/>
                <a:gd name="connsiteX57" fmla="*/ 8384 w 801051"/>
                <a:gd name="connsiteY57" fmla="*/ 456766 h 844794"/>
                <a:gd name="connsiteX58" fmla="*/ 4133 w 801051"/>
                <a:gd name="connsiteY58" fmla="*/ 727253 h 844794"/>
                <a:gd name="connsiteX59" fmla="*/ 3661 w 801051"/>
                <a:gd name="connsiteY59" fmla="*/ 844794 h 844794"/>
                <a:gd name="connsiteX60" fmla="*/ 24680 w 801051"/>
                <a:gd name="connsiteY60" fmla="*/ 668954 h 844794"/>
                <a:gd name="connsiteX61" fmla="*/ 32710 w 801051"/>
                <a:gd name="connsiteY61" fmla="*/ 477536 h 844794"/>
                <a:gd name="connsiteX62" fmla="*/ 37434 w 801051"/>
                <a:gd name="connsiteY62" fmla="*/ 384778 h 844794"/>
                <a:gd name="connsiteX63" fmla="*/ 32710 w 801051"/>
                <a:gd name="connsiteY63" fmla="*/ 292019 h 844794"/>
                <a:gd name="connsiteX64" fmla="*/ 39323 w 801051"/>
                <a:gd name="connsiteY64" fmla="*/ 254963 h 844794"/>
                <a:gd name="connsiteX65" fmla="*/ 50659 w 801051"/>
                <a:gd name="connsiteY65" fmla="*/ 113347 h 84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1051" h="844794">
                  <a:moveTo>
                    <a:pt x="711711" y="576904"/>
                  </a:moveTo>
                  <a:cubicBezTo>
                    <a:pt x="707696" y="630246"/>
                    <a:pt x="699430" y="617028"/>
                    <a:pt x="651959" y="626941"/>
                  </a:cubicBezTo>
                  <a:cubicBezTo>
                    <a:pt x="607794" y="636382"/>
                    <a:pt x="545444" y="646532"/>
                    <a:pt x="559143" y="591301"/>
                  </a:cubicBezTo>
                  <a:cubicBezTo>
                    <a:pt x="568117" y="554717"/>
                    <a:pt x="596222" y="577848"/>
                    <a:pt x="613935" y="581860"/>
                  </a:cubicBezTo>
                  <a:cubicBezTo>
                    <a:pt x="631648" y="585873"/>
                    <a:pt x="682189" y="577848"/>
                    <a:pt x="711711" y="576904"/>
                  </a:cubicBezTo>
                  <a:close/>
                  <a:moveTo>
                    <a:pt x="50659" y="113347"/>
                  </a:moveTo>
                  <a:cubicBezTo>
                    <a:pt x="62704" y="106502"/>
                    <a:pt x="36017" y="102725"/>
                    <a:pt x="54202" y="112167"/>
                  </a:cubicBezTo>
                  <a:lnTo>
                    <a:pt x="59870" y="115943"/>
                  </a:lnTo>
                  <a:cubicBezTo>
                    <a:pt x="60579" y="116415"/>
                    <a:pt x="62232" y="118067"/>
                    <a:pt x="63649" y="119011"/>
                  </a:cubicBezTo>
                  <a:cubicBezTo>
                    <a:pt x="64357" y="96353"/>
                    <a:pt x="65538" y="102961"/>
                    <a:pt x="75221" y="94228"/>
                  </a:cubicBezTo>
                  <a:cubicBezTo>
                    <a:pt x="76875" y="130813"/>
                    <a:pt x="66011" y="198080"/>
                    <a:pt x="83488" y="221447"/>
                  </a:cubicBezTo>
                  <a:cubicBezTo>
                    <a:pt x="96713" y="197844"/>
                    <a:pt x="77819" y="208466"/>
                    <a:pt x="94588" y="162912"/>
                  </a:cubicBezTo>
                  <a:cubicBezTo>
                    <a:pt x="101673" y="143794"/>
                    <a:pt x="100256" y="112875"/>
                    <a:pt x="99075" y="88800"/>
                  </a:cubicBezTo>
                  <a:cubicBezTo>
                    <a:pt x="119386" y="95409"/>
                    <a:pt x="142059" y="110514"/>
                    <a:pt x="149616" y="131521"/>
                  </a:cubicBezTo>
                  <a:cubicBezTo>
                    <a:pt x="131903" y="147335"/>
                    <a:pt x="127888" y="141906"/>
                    <a:pt x="128833" y="173061"/>
                  </a:cubicBezTo>
                  <a:cubicBezTo>
                    <a:pt x="130014" y="205397"/>
                    <a:pt x="126471" y="210590"/>
                    <a:pt x="154812" y="210118"/>
                  </a:cubicBezTo>
                  <a:lnTo>
                    <a:pt x="157882" y="134589"/>
                  </a:lnTo>
                  <a:cubicBezTo>
                    <a:pt x="177249" y="144030"/>
                    <a:pt x="295808" y="264640"/>
                    <a:pt x="323204" y="287063"/>
                  </a:cubicBezTo>
                  <a:cubicBezTo>
                    <a:pt x="341390" y="301932"/>
                    <a:pt x="348239" y="303584"/>
                    <a:pt x="365480" y="320814"/>
                  </a:cubicBezTo>
                  <a:cubicBezTo>
                    <a:pt x="417202" y="372268"/>
                    <a:pt x="411061" y="379113"/>
                    <a:pt x="437985" y="406256"/>
                  </a:cubicBezTo>
                  <a:lnTo>
                    <a:pt x="475537" y="439064"/>
                  </a:lnTo>
                  <a:cubicBezTo>
                    <a:pt x="476718" y="439772"/>
                    <a:pt x="478371" y="441188"/>
                    <a:pt x="479316" y="441896"/>
                  </a:cubicBezTo>
                  <a:cubicBezTo>
                    <a:pt x="480260" y="442604"/>
                    <a:pt x="481914" y="443784"/>
                    <a:pt x="483094" y="444965"/>
                  </a:cubicBezTo>
                  <a:cubicBezTo>
                    <a:pt x="481677" y="472580"/>
                    <a:pt x="471286" y="504915"/>
                    <a:pt x="480969" y="525214"/>
                  </a:cubicBezTo>
                  <a:cubicBezTo>
                    <a:pt x="521118" y="511288"/>
                    <a:pt x="492541" y="396579"/>
                    <a:pt x="529621" y="378405"/>
                  </a:cubicBezTo>
                  <a:lnTo>
                    <a:pt x="766031" y="403896"/>
                  </a:lnTo>
                  <a:cubicBezTo>
                    <a:pt x="786578" y="412865"/>
                    <a:pt x="773589" y="496418"/>
                    <a:pt x="773825" y="515773"/>
                  </a:cubicBezTo>
                  <a:cubicBezTo>
                    <a:pt x="774297" y="544332"/>
                    <a:pt x="779021" y="525214"/>
                    <a:pt x="779493" y="553065"/>
                  </a:cubicBezTo>
                  <a:lnTo>
                    <a:pt x="615824" y="558258"/>
                  </a:lnTo>
                  <a:cubicBezTo>
                    <a:pt x="568353" y="562978"/>
                    <a:pt x="489943" y="527810"/>
                    <a:pt x="471522" y="537723"/>
                  </a:cubicBezTo>
                  <a:cubicBezTo>
                    <a:pt x="474592" y="565338"/>
                    <a:pt x="514978" y="566518"/>
                    <a:pt x="540957" y="567935"/>
                  </a:cubicBezTo>
                  <a:cubicBezTo>
                    <a:pt x="538595" y="587525"/>
                    <a:pt x="537415" y="583276"/>
                    <a:pt x="533163" y="600978"/>
                  </a:cubicBezTo>
                  <a:cubicBezTo>
                    <a:pt x="529385" y="616320"/>
                    <a:pt x="530565" y="619389"/>
                    <a:pt x="530565" y="640395"/>
                  </a:cubicBezTo>
                  <a:cubicBezTo>
                    <a:pt x="580398" y="678395"/>
                    <a:pt x="699666" y="666594"/>
                    <a:pt x="715726" y="642047"/>
                  </a:cubicBezTo>
                  <a:cubicBezTo>
                    <a:pt x="726590" y="624817"/>
                    <a:pt x="728716" y="600034"/>
                    <a:pt x="731077" y="575488"/>
                  </a:cubicBezTo>
                  <a:cubicBezTo>
                    <a:pt x="739816" y="574543"/>
                    <a:pt x="755640" y="572419"/>
                    <a:pt x="764142" y="573127"/>
                  </a:cubicBezTo>
                  <a:cubicBezTo>
                    <a:pt x="792010" y="575724"/>
                    <a:pt x="765559" y="572655"/>
                    <a:pt x="787051" y="582332"/>
                  </a:cubicBezTo>
                  <a:cubicBezTo>
                    <a:pt x="801694" y="534419"/>
                    <a:pt x="804291" y="449449"/>
                    <a:pt x="797442" y="399883"/>
                  </a:cubicBezTo>
                  <a:cubicBezTo>
                    <a:pt x="789649" y="345361"/>
                    <a:pt x="771936" y="375573"/>
                    <a:pt x="767684" y="376517"/>
                  </a:cubicBezTo>
                  <a:cubicBezTo>
                    <a:pt x="740761" y="382181"/>
                    <a:pt x="510018" y="336628"/>
                    <a:pt x="496084" y="366840"/>
                  </a:cubicBezTo>
                  <a:cubicBezTo>
                    <a:pt x="492778" y="374392"/>
                    <a:pt x="494431" y="375101"/>
                    <a:pt x="492069" y="384306"/>
                  </a:cubicBezTo>
                  <a:lnTo>
                    <a:pt x="480260" y="412393"/>
                  </a:lnTo>
                  <a:cubicBezTo>
                    <a:pt x="464437" y="395635"/>
                    <a:pt x="445543" y="385250"/>
                    <a:pt x="430191" y="364479"/>
                  </a:cubicBezTo>
                  <a:cubicBezTo>
                    <a:pt x="368314" y="279746"/>
                    <a:pt x="354143" y="295323"/>
                    <a:pt x="303602" y="241273"/>
                  </a:cubicBezTo>
                  <a:cubicBezTo>
                    <a:pt x="287306" y="224043"/>
                    <a:pt x="203464" y="159608"/>
                    <a:pt x="199449" y="144502"/>
                  </a:cubicBezTo>
                  <a:cubicBezTo>
                    <a:pt x="194017" y="124440"/>
                    <a:pt x="217398" y="131285"/>
                    <a:pt x="158119" y="93756"/>
                  </a:cubicBezTo>
                  <a:cubicBezTo>
                    <a:pt x="131195" y="76762"/>
                    <a:pt x="153159" y="85259"/>
                    <a:pt x="108522" y="61657"/>
                  </a:cubicBezTo>
                  <a:cubicBezTo>
                    <a:pt x="78528" y="45843"/>
                    <a:pt x="84905" y="40886"/>
                    <a:pt x="81834" y="17048"/>
                  </a:cubicBezTo>
                  <a:cubicBezTo>
                    <a:pt x="68372" y="25781"/>
                    <a:pt x="77583" y="24600"/>
                    <a:pt x="67192" y="23656"/>
                  </a:cubicBezTo>
                  <a:cubicBezTo>
                    <a:pt x="50895" y="22476"/>
                    <a:pt x="61051" y="15631"/>
                    <a:pt x="61051" y="15159"/>
                  </a:cubicBezTo>
                  <a:cubicBezTo>
                    <a:pt x="79000" y="4066"/>
                    <a:pt x="112065" y="9023"/>
                    <a:pt x="132848" y="9731"/>
                  </a:cubicBezTo>
                  <a:cubicBezTo>
                    <a:pt x="156465" y="10439"/>
                    <a:pt x="177721" y="12799"/>
                    <a:pt x="203464" y="14451"/>
                  </a:cubicBezTo>
                  <a:lnTo>
                    <a:pt x="349184" y="25545"/>
                  </a:lnTo>
                  <a:cubicBezTo>
                    <a:pt x="342571" y="22948"/>
                    <a:pt x="49242" y="-13872"/>
                    <a:pt x="30348" y="5718"/>
                  </a:cubicBezTo>
                  <a:cubicBezTo>
                    <a:pt x="22791" y="24600"/>
                    <a:pt x="30821" y="22004"/>
                    <a:pt x="33891" y="43247"/>
                  </a:cubicBezTo>
                  <a:cubicBezTo>
                    <a:pt x="38142" y="72750"/>
                    <a:pt x="31057" y="72042"/>
                    <a:pt x="28223" y="88800"/>
                  </a:cubicBezTo>
                  <a:cubicBezTo>
                    <a:pt x="25153" y="107446"/>
                    <a:pt x="21846" y="110986"/>
                    <a:pt x="19957" y="129633"/>
                  </a:cubicBezTo>
                  <a:cubicBezTo>
                    <a:pt x="12635" y="204217"/>
                    <a:pt x="11454" y="440716"/>
                    <a:pt x="8384" y="456766"/>
                  </a:cubicBezTo>
                  <a:cubicBezTo>
                    <a:pt x="-5786" y="530642"/>
                    <a:pt x="1771" y="651488"/>
                    <a:pt x="4133" y="727253"/>
                  </a:cubicBezTo>
                  <a:cubicBezTo>
                    <a:pt x="5314" y="762421"/>
                    <a:pt x="118" y="814583"/>
                    <a:pt x="3661" y="844794"/>
                  </a:cubicBezTo>
                  <a:cubicBezTo>
                    <a:pt x="35780" y="818123"/>
                    <a:pt x="17595" y="719700"/>
                    <a:pt x="24680" y="668954"/>
                  </a:cubicBezTo>
                  <a:cubicBezTo>
                    <a:pt x="32474" y="615612"/>
                    <a:pt x="31529" y="534419"/>
                    <a:pt x="32710" y="477536"/>
                  </a:cubicBezTo>
                  <a:cubicBezTo>
                    <a:pt x="33419" y="445437"/>
                    <a:pt x="35780" y="414517"/>
                    <a:pt x="37434" y="384778"/>
                  </a:cubicBezTo>
                  <a:cubicBezTo>
                    <a:pt x="40268" y="328603"/>
                    <a:pt x="32946" y="301696"/>
                    <a:pt x="32710" y="292019"/>
                  </a:cubicBezTo>
                  <a:cubicBezTo>
                    <a:pt x="32710" y="281162"/>
                    <a:pt x="37906" y="287535"/>
                    <a:pt x="39323" y="254963"/>
                  </a:cubicBezTo>
                  <a:cubicBezTo>
                    <a:pt x="40740" y="222155"/>
                    <a:pt x="43574" y="133645"/>
                    <a:pt x="50659" y="1133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860">
              <a:extLst>
                <a:ext uri="{FF2B5EF4-FFF2-40B4-BE49-F238E27FC236}">
                  <a16:creationId xmlns:a16="http://schemas.microsoft.com/office/drawing/2014/main" id="{EF35D889-4961-435C-9552-3A5D456E02A6}"/>
                </a:ext>
              </a:extLst>
            </p:cNvPr>
            <p:cNvSpPr/>
            <p:nvPr/>
          </p:nvSpPr>
          <p:spPr>
            <a:xfrm>
              <a:off x="8829809" y="6643572"/>
              <a:ext cx="1133543" cy="52764"/>
            </a:xfrm>
            <a:custGeom>
              <a:avLst/>
              <a:gdLst>
                <a:gd name="connsiteX0" fmla="*/ 1133544 w 1133543"/>
                <a:gd name="connsiteY0" fmla="*/ 47557 h 52764"/>
                <a:gd name="connsiteX1" fmla="*/ 1068596 w 1133543"/>
                <a:gd name="connsiteY1" fmla="*/ 20178 h 52764"/>
                <a:gd name="connsiteX2" fmla="*/ 894063 w 1133543"/>
                <a:gd name="connsiteY2" fmla="*/ 30563 h 52764"/>
                <a:gd name="connsiteX3" fmla="*/ 796287 w 1133543"/>
                <a:gd name="connsiteY3" fmla="*/ 32215 h 52764"/>
                <a:gd name="connsiteX4" fmla="*/ 616795 w 1133543"/>
                <a:gd name="connsiteY4" fmla="*/ 26550 h 52764"/>
                <a:gd name="connsiteX5" fmla="*/ 428564 w 1133543"/>
                <a:gd name="connsiteY5" fmla="*/ 30563 h 52764"/>
                <a:gd name="connsiteX6" fmla="*/ 199711 w 1133543"/>
                <a:gd name="connsiteY6" fmla="*/ 18762 h 52764"/>
                <a:gd name="connsiteX7" fmla="*/ 83513 w 1133543"/>
                <a:gd name="connsiteY7" fmla="*/ 11681 h 52764"/>
                <a:gd name="connsiteX8" fmla="*/ 5103 w 1133543"/>
                <a:gd name="connsiteY8" fmla="*/ 22302 h 52764"/>
                <a:gd name="connsiteX9" fmla="*/ 63675 w 1133543"/>
                <a:gd name="connsiteY9" fmla="*/ 22538 h 52764"/>
                <a:gd name="connsiteX10" fmla="*/ 97684 w 1133543"/>
                <a:gd name="connsiteY10" fmla="*/ 27023 h 52764"/>
                <a:gd name="connsiteX11" fmla="*/ 122010 w 1133543"/>
                <a:gd name="connsiteY11" fmla="*/ 39532 h 52764"/>
                <a:gd name="connsiteX12" fmla="*/ 361254 w 1133543"/>
                <a:gd name="connsiteY12" fmla="*/ 44253 h 52764"/>
                <a:gd name="connsiteX13" fmla="*/ 626714 w 1133543"/>
                <a:gd name="connsiteY13" fmla="*/ 42836 h 52764"/>
                <a:gd name="connsiteX14" fmla="*/ 1079460 w 1133543"/>
                <a:gd name="connsiteY14" fmla="*/ 41892 h 52764"/>
                <a:gd name="connsiteX15" fmla="*/ 1133544 w 1133543"/>
                <a:gd name="connsiteY15" fmla="*/ 47557 h 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3543" h="52764">
                  <a:moveTo>
                    <a:pt x="1133544" y="47557"/>
                  </a:moveTo>
                  <a:cubicBezTo>
                    <a:pt x="1128348" y="24190"/>
                    <a:pt x="1107092" y="19942"/>
                    <a:pt x="1068596" y="20178"/>
                  </a:cubicBezTo>
                  <a:cubicBezTo>
                    <a:pt x="958539" y="21122"/>
                    <a:pt x="985463" y="23010"/>
                    <a:pt x="894063" y="30563"/>
                  </a:cubicBezTo>
                  <a:cubicBezTo>
                    <a:pt x="863361" y="32923"/>
                    <a:pt x="827934" y="31035"/>
                    <a:pt x="796287" y="32215"/>
                  </a:cubicBezTo>
                  <a:cubicBezTo>
                    <a:pt x="732048" y="34575"/>
                    <a:pt x="675366" y="25134"/>
                    <a:pt x="616795" y="26550"/>
                  </a:cubicBezTo>
                  <a:lnTo>
                    <a:pt x="428564" y="30563"/>
                  </a:lnTo>
                  <a:cubicBezTo>
                    <a:pt x="424785" y="16401"/>
                    <a:pt x="259935" y="24662"/>
                    <a:pt x="199711" y="18762"/>
                  </a:cubicBezTo>
                  <a:cubicBezTo>
                    <a:pt x="159561" y="14985"/>
                    <a:pt x="122482" y="16637"/>
                    <a:pt x="83513" y="11681"/>
                  </a:cubicBezTo>
                  <a:cubicBezTo>
                    <a:pt x="35097" y="5780"/>
                    <a:pt x="-16625" y="-16406"/>
                    <a:pt x="5103" y="22302"/>
                  </a:cubicBezTo>
                  <a:cubicBezTo>
                    <a:pt x="33444" y="17109"/>
                    <a:pt x="33208" y="18526"/>
                    <a:pt x="63675" y="22538"/>
                  </a:cubicBezTo>
                  <a:cubicBezTo>
                    <a:pt x="74775" y="23954"/>
                    <a:pt x="87528" y="23718"/>
                    <a:pt x="97684" y="27023"/>
                  </a:cubicBezTo>
                  <a:cubicBezTo>
                    <a:pt x="127914" y="36228"/>
                    <a:pt x="97684" y="31743"/>
                    <a:pt x="122010" y="39532"/>
                  </a:cubicBezTo>
                  <a:cubicBezTo>
                    <a:pt x="143501" y="30327"/>
                    <a:pt x="324411" y="42128"/>
                    <a:pt x="361254" y="44253"/>
                  </a:cubicBezTo>
                  <a:cubicBezTo>
                    <a:pt x="430453" y="48265"/>
                    <a:pt x="611363" y="41184"/>
                    <a:pt x="626714" y="42836"/>
                  </a:cubicBezTo>
                  <a:cubicBezTo>
                    <a:pt x="850135" y="68799"/>
                    <a:pt x="980739" y="34811"/>
                    <a:pt x="1079460" y="41892"/>
                  </a:cubicBezTo>
                  <a:cubicBezTo>
                    <a:pt x="1097882" y="43308"/>
                    <a:pt x="1125042" y="53694"/>
                    <a:pt x="1133544" y="4755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861">
              <a:extLst>
                <a:ext uri="{FF2B5EF4-FFF2-40B4-BE49-F238E27FC236}">
                  <a16:creationId xmlns:a16="http://schemas.microsoft.com/office/drawing/2014/main" id="{7EF34C77-D975-404D-AA34-2AC100744AD1}"/>
                </a:ext>
              </a:extLst>
            </p:cNvPr>
            <p:cNvSpPr/>
            <p:nvPr/>
          </p:nvSpPr>
          <p:spPr>
            <a:xfrm>
              <a:off x="9772997" y="6514628"/>
              <a:ext cx="184688" cy="142571"/>
            </a:xfrm>
            <a:custGeom>
              <a:avLst/>
              <a:gdLst>
                <a:gd name="connsiteX0" fmla="*/ 184688 w 184688"/>
                <a:gd name="connsiteY0" fmla="*/ 89170 h 142571"/>
                <a:gd name="connsiteX1" fmla="*/ 177367 w 184688"/>
                <a:gd name="connsiteY1" fmla="*/ 80437 h 142571"/>
                <a:gd name="connsiteX2" fmla="*/ 174297 w 184688"/>
                <a:gd name="connsiteY2" fmla="*/ 77841 h 142571"/>
                <a:gd name="connsiteX3" fmla="*/ 167448 w 184688"/>
                <a:gd name="connsiteY3" fmla="*/ 72648 h 142571"/>
                <a:gd name="connsiteX4" fmla="*/ 168628 w 184688"/>
                <a:gd name="connsiteY4" fmla="*/ 28747 h 142571"/>
                <a:gd name="connsiteX5" fmla="*/ 152332 w 184688"/>
                <a:gd name="connsiteY5" fmla="*/ 2076 h 142571"/>
                <a:gd name="connsiteX6" fmla="*/ 149026 w 184688"/>
                <a:gd name="connsiteY6" fmla="*/ 84922 h 142571"/>
                <a:gd name="connsiteX7" fmla="*/ 86676 w 184688"/>
                <a:gd name="connsiteY7" fmla="*/ 86574 h 142571"/>
                <a:gd name="connsiteX8" fmla="*/ 87621 w 184688"/>
                <a:gd name="connsiteY8" fmla="*/ 29691 h 142571"/>
                <a:gd name="connsiteX9" fmla="*/ 73923 w 184688"/>
                <a:gd name="connsiteY9" fmla="*/ 188 h 142571"/>
                <a:gd name="connsiteX10" fmla="*/ 74631 w 184688"/>
                <a:gd name="connsiteY10" fmla="*/ 70996 h 142571"/>
                <a:gd name="connsiteX11" fmla="*/ 21020 w 184688"/>
                <a:gd name="connsiteY11" fmla="*/ 88934 h 142571"/>
                <a:gd name="connsiteX12" fmla="*/ 27160 w 184688"/>
                <a:gd name="connsiteY12" fmla="*/ 66748 h 142571"/>
                <a:gd name="connsiteX13" fmla="*/ 29994 w 184688"/>
                <a:gd name="connsiteY13" fmla="*/ 55182 h 142571"/>
                <a:gd name="connsiteX14" fmla="*/ 27160 w 184688"/>
                <a:gd name="connsiteY14" fmla="*/ 45269 h 142571"/>
                <a:gd name="connsiteX15" fmla="*/ 0 w 184688"/>
                <a:gd name="connsiteY15" fmla="*/ 89642 h 142571"/>
                <a:gd name="connsiteX16" fmla="*/ 2834 w 184688"/>
                <a:gd name="connsiteY16" fmla="*/ 98847 h 142571"/>
                <a:gd name="connsiteX17" fmla="*/ 8502 w 184688"/>
                <a:gd name="connsiteY17" fmla="*/ 112773 h 142571"/>
                <a:gd name="connsiteX18" fmla="*/ 13462 w 184688"/>
                <a:gd name="connsiteY18" fmla="*/ 97195 h 142571"/>
                <a:gd name="connsiteX19" fmla="*/ 80535 w 184688"/>
                <a:gd name="connsiteY19" fmla="*/ 100500 h 142571"/>
                <a:gd name="connsiteX20" fmla="*/ 145956 w 184688"/>
                <a:gd name="connsiteY20" fmla="*/ 100500 h 142571"/>
                <a:gd name="connsiteX21" fmla="*/ 144302 w 184688"/>
                <a:gd name="connsiteY21" fmla="*/ 124574 h 142571"/>
                <a:gd name="connsiteX22" fmla="*/ 141941 w 184688"/>
                <a:gd name="connsiteY22" fmla="*/ 131419 h 142571"/>
                <a:gd name="connsiteX23" fmla="*/ 140996 w 184688"/>
                <a:gd name="connsiteY23" fmla="*/ 138264 h 142571"/>
                <a:gd name="connsiteX24" fmla="*/ 150679 w 184688"/>
                <a:gd name="connsiteY24" fmla="*/ 136612 h 142571"/>
                <a:gd name="connsiteX25" fmla="*/ 170518 w 184688"/>
                <a:gd name="connsiteY25" fmla="*/ 102152 h 142571"/>
                <a:gd name="connsiteX26" fmla="*/ 184688 w 184688"/>
                <a:gd name="connsiteY26" fmla="*/ 89170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688" h="142571">
                  <a:moveTo>
                    <a:pt x="184688" y="89170"/>
                  </a:moveTo>
                  <a:cubicBezTo>
                    <a:pt x="178784" y="79965"/>
                    <a:pt x="183744" y="86338"/>
                    <a:pt x="177367" y="80437"/>
                  </a:cubicBezTo>
                  <a:cubicBezTo>
                    <a:pt x="176658" y="79965"/>
                    <a:pt x="175005" y="78549"/>
                    <a:pt x="174297" y="77841"/>
                  </a:cubicBezTo>
                  <a:lnTo>
                    <a:pt x="167448" y="72648"/>
                  </a:lnTo>
                  <a:cubicBezTo>
                    <a:pt x="167211" y="57071"/>
                    <a:pt x="168156" y="43853"/>
                    <a:pt x="168628" y="28747"/>
                  </a:cubicBezTo>
                  <a:cubicBezTo>
                    <a:pt x="170045" y="-992"/>
                    <a:pt x="175005" y="4437"/>
                    <a:pt x="152332" y="2076"/>
                  </a:cubicBezTo>
                  <a:cubicBezTo>
                    <a:pt x="143122" y="21194"/>
                    <a:pt x="150443" y="59667"/>
                    <a:pt x="149026" y="84922"/>
                  </a:cubicBezTo>
                  <a:lnTo>
                    <a:pt x="86676" y="86574"/>
                  </a:lnTo>
                  <a:cubicBezTo>
                    <a:pt x="86440" y="66748"/>
                    <a:pt x="86204" y="47629"/>
                    <a:pt x="87621" y="29691"/>
                  </a:cubicBezTo>
                  <a:cubicBezTo>
                    <a:pt x="89274" y="10809"/>
                    <a:pt x="97776" y="-1700"/>
                    <a:pt x="73923" y="188"/>
                  </a:cubicBezTo>
                  <a:cubicBezTo>
                    <a:pt x="68963" y="22611"/>
                    <a:pt x="73923" y="48102"/>
                    <a:pt x="74631" y="70996"/>
                  </a:cubicBezTo>
                  <a:cubicBezTo>
                    <a:pt x="75340" y="99555"/>
                    <a:pt x="52903" y="88226"/>
                    <a:pt x="21020" y="88934"/>
                  </a:cubicBezTo>
                  <a:cubicBezTo>
                    <a:pt x="24326" y="62735"/>
                    <a:pt x="20547" y="88698"/>
                    <a:pt x="27160" y="66748"/>
                  </a:cubicBezTo>
                  <a:cubicBezTo>
                    <a:pt x="27632" y="64859"/>
                    <a:pt x="29994" y="56599"/>
                    <a:pt x="29994" y="55182"/>
                  </a:cubicBezTo>
                  <a:cubicBezTo>
                    <a:pt x="30466" y="43381"/>
                    <a:pt x="31175" y="52822"/>
                    <a:pt x="27160" y="45269"/>
                  </a:cubicBezTo>
                  <a:cubicBezTo>
                    <a:pt x="-709" y="57543"/>
                    <a:pt x="22437" y="59903"/>
                    <a:pt x="0" y="89642"/>
                  </a:cubicBezTo>
                  <a:lnTo>
                    <a:pt x="2834" y="98847"/>
                  </a:lnTo>
                  <a:cubicBezTo>
                    <a:pt x="7321" y="114189"/>
                    <a:pt x="472" y="101208"/>
                    <a:pt x="8502" y="112773"/>
                  </a:cubicBezTo>
                  <a:cubicBezTo>
                    <a:pt x="10155" y="107344"/>
                    <a:pt x="10392" y="107108"/>
                    <a:pt x="13462" y="97195"/>
                  </a:cubicBezTo>
                  <a:cubicBezTo>
                    <a:pt x="34718" y="97667"/>
                    <a:pt x="65420" y="101208"/>
                    <a:pt x="80535" y="100500"/>
                  </a:cubicBezTo>
                  <a:cubicBezTo>
                    <a:pt x="102263" y="99555"/>
                    <a:pt x="120685" y="99319"/>
                    <a:pt x="145956" y="100500"/>
                  </a:cubicBezTo>
                  <a:cubicBezTo>
                    <a:pt x="147137" y="117729"/>
                    <a:pt x="147845" y="109233"/>
                    <a:pt x="144302" y="124574"/>
                  </a:cubicBezTo>
                  <a:cubicBezTo>
                    <a:pt x="143358" y="128351"/>
                    <a:pt x="142885" y="126935"/>
                    <a:pt x="141941" y="131419"/>
                  </a:cubicBezTo>
                  <a:cubicBezTo>
                    <a:pt x="139343" y="141332"/>
                    <a:pt x="139815" y="131891"/>
                    <a:pt x="140996" y="138264"/>
                  </a:cubicBezTo>
                  <a:cubicBezTo>
                    <a:pt x="144066" y="139208"/>
                    <a:pt x="137453" y="148413"/>
                    <a:pt x="150679" y="136612"/>
                  </a:cubicBezTo>
                  <a:cubicBezTo>
                    <a:pt x="166503" y="122450"/>
                    <a:pt x="151624" y="119618"/>
                    <a:pt x="170518" y="102152"/>
                  </a:cubicBezTo>
                  <a:cubicBezTo>
                    <a:pt x="188939" y="85158"/>
                    <a:pt x="173352" y="115369"/>
                    <a:pt x="184688" y="891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862">
              <a:extLst>
                <a:ext uri="{FF2B5EF4-FFF2-40B4-BE49-F238E27FC236}">
                  <a16:creationId xmlns:a16="http://schemas.microsoft.com/office/drawing/2014/main" id="{18971E11-4BF5-49D2-9385-7B4F02B6D7DE}"/>
                </a:ext>
              </a:extLst>
            </p:cNvPr>
            <p:cNvSpPr/>
            <p:nvPr/>
          </p:nvSpPr>
          <p:spPr>
            <a:xfrm>
              <a:off x="8861085" y="6372492"/>
              <a:ext cx="26966" cy="179144"/>
            </a:xfrm>
            <a:custGeom>
              <a:avLst/>
              <a:gdLst>
                <a:gd name="connsiteX0" fmla="*/ 18228 w 26966"/>
                <a:gd name="connsiteY0" fmla="*/ 0 h 179144"/>
                <a:gd name="connsiteX1" fmla="*/ 5947 w 26966"/>
                <a:gd name="connsiteY1" fmla="*/ 84734 h 179144"/>
                <a:gd name="connsiteX2" fmla="*/ 6656 w 26966"/>
                <a:gd name="connsiteY2" fmla="*/ 179144 h 179144"/>
                <a:gd name="connsiteX3" fmla="*/ 18228 w 26966"/>
                <a:gd name="connsiteY3" fmla="*/ 95119 h 179144"/>
                <a:gd name="connsiteX4" fmla="*/ 18228 w 26966"/>
                <a:gd name="connsiteY4" fmla="*/ 0 h 1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6" h="179144">
                  <a:moveTo>
                    <a:pt x="18228" y="0"/>
                  </a:moveTo>
                  <a:cubicBezTo>
                    <a:pt x="-7515" y="7553"/>
                    <a:pt x="6656" y="54286"/>
                    <a:pt x="5947" y="84734"/>
                  </a:cubicBezTo>
                  <a:cubicBezTo>
                    <a:pt x="5239" y="112113"/>
                    <a:pt x="-7515" y="156958"/>
                    <a:pt x="6656" y="179144"/>
                  </a:cubicBezTo>
                  <a:cubicBezTo>
                    <a:pt x="16575" y="154126"/>
                    <a:pt x="15394" y="128871"/>
                    <a:pt x="18228" y="95119"/>
                  </a:cubicBezTo>
                  <a:cubicBezTo>
                    <a:pt x="20590" y="65616"/>
                    <a:pt x="36650" y="23367"/>
                    <a:pt x="1822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863">
              <a:extLst>
                <a:ext uri="{FF2B5EF4-FFF2-40B4-BE49-F238E27FC236}">
                  <a16:creationId xmlns:a16="http://schemas.microsoft.com/office/drawing/2014/main" id="{34C90CDD-BE67-4E16-9922-DDEC4C56F184}"/>
                </a:ext>
              </a:extLst>
            </p:cNvPr>
            <p:cNvSpPr/>
            <p:nvPr/>
          </p:nvSpPr>
          <p:spPr>
            <a:xfrm>
              <a:off x="8893963" y="6414033"/>
              <a:ext cx="20164" cy="151057"/>
            </a:xfrm>
            <a:custGeom>
              <a:avLst/>
              <a:gdLst>
                <a:gd name="connsiteX0" fmla="*/ 14164 w 20164"/>
                <a:gd name="connsiteY0" fmla="*/ 0 h 151057"/>
                <a:gd name="connsiteX1" fmla="*/ 465 w 20164"/>
                <a:gd name="connsiteY1" fmla="*/ 75529 h 151057"/>
                <a:gd name="connsiteX2" fmla="*/ 7551 w 20164"/>
                <a:gd name="connsiteY2" fmla="*/ 141616 h 151057"/>
                <a:gd name="connsiteX3" fmla="*/ 14636 w 20164"/>
                <a:gd name="connsiteY3" fmla="*/ 151057 h 151057"/>
                <a:gd name="connsiteX4" fmla="*/ 14164 w 20164"/>
                <a:gd name="connsiteY4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4" h="151057">
                  <a:moveTo>
                    <a:pt x="14164" y="0"/>
                  </a:moveTo>
                  <a:cubicBezTo>
                    <a:pt x="-2841" y="10385"/>
                    <a:pt x="-7" y="53342"/>
                    <a:pt x="465" y="75529"/>
                  </a:cubicBezTo>
                  <a:cubicBezTo>
                    <a:pt x="1410" y="118958"/>
                    <a:pt x="7551" y="141616"/>
                    <a:pt x="7551" y="141616"/>
                  </a:cubicBezTo>
                  <a:cubicBezTo>
                    <a:pt x="11566" y="148933"/>
                    <a:pt x="11093" y="146809"/>
                    <a:pt x="14636" y="151057"/>
                  </a:cubicBezTo>
                  <a:cubicBezTo>
                    <a:pt x="21249" y="135479"/>
                    <a:pt x="22902" y="13926"/>
                    <a:pt x="1416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864">
              <a:extLst>
                <a:ext uri="{FF2B5EF4-FFF2-40B4-BE49-F238E27FC236}">
                  <a16:creationId xmlns:a16="http://schemas.microsoft.com/office/drawing/2014/main" id="{B9DA7C18-BE0E-4AC2-BDBE-D0763D2A715D}"/>
                </a:ext>
              </a:extLst>
            </p:cNvPr>
            <p:cNvSpPr/>
            <p:nvPr/>
          </p:nvSpPr>
          <p:spPr>
            <a:xfrm>
              <a:off x="8997002" y="6035681"/>
              <a:ext cx="31809" cy="92080"/>
            </a:xfrm>
            <a:custGeom>
              <a:avLst/>
              <a:gdLst>
                <a:gd name="connsiteX0" fmla="*/ 26378 w 31809"/>
                <a:gd name="connsiteY0" fmla="*/ 89926 h 92080"/>
                <a:gd name="connsiteX1" fmla="*/ 31810 w 31809"/>
                <a:gd name="connsiteY1" fmla="*/ 24547 h 92080"/>
                <a:gd name="connsiteX2" fmla="*/ 27795 w 31809"/>
                <a:gd name="connsiteY2" fmla="*/ 23603 h 92080"/>
                <a:gd name="connsiteX3" fmla="*/ 21890 w 31809"/>
                <a:gd name="connsiteY3" fmla="*/ 21714 h 92080"/>
                <a:gd name="connsiteX4" fmla="*/ 5831 w 31809"/>
                <a:gd name="connsiteY4" fmla="*/ 0 h 92080"/>
                <a:gd name="connsiteX5" fmla="*/ 17403 w 31809"/>
                <a:gd name="connsiteY5" fmla="*/ 86622 h 92080"/>
                <a:gd name="connsiteX6" fmla="*/ 26378 w 31809"/>
                <a:gd name="connsiteY6" fmla="*/ 89926 h 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9" h="92080">
                  <a:moveTo>
                    <a:pt x="26378" y="89926"/>
                  </a:moveTo>
                  <a:lnTo>
                    <a:pt x="31810" y="24547"/>
                  </a:lnTo>
                  <a:cubicBezTo>
                    <a:pt x="29920" y="23839"/>
                    <a:pt x="28267" y="24783"/>
                    <a:pt x="27795" y="23603"/>
                  </a:cubicBezTo>
                  <a:cubicBezTo>
                    <a:pt x="24724" y="12273"/>
                    <a:pt x="26378" y="24075"/>
                    <a:pt x="21890" y="21714"/>
                  </a:cubicBezTo>
                  <a:cubicBezTo>
                    <a:pt x="7011" y="13690"/>
                    <a:pt x="18584" y="14634"/>
                    <a:pt x="5831" y="0"/>
                  </a:cubicBezTo>
                  <a:cubicBezTo>
                    <a:pt x="-5506" y="18410"/>
                    <a:pt x="399" y="72460"/>
                    <a:pt x="17403" y="86622"/>
                  </a:cubicBezTo>
                  <a:cubicBezTo>
                    <a:pt x="27559" y="95119"/>
                    <a:pt x="18112" y="91578"/>
                    <a:pt x="26378" y="8992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865">
              <a:extLst>
                <a:ext uri="{FF2B5EF4-FFF2-40B4-BE49-F238E27FC236}">
                  <a16:creationId xmlns:a16="http://schemas.microsoft.com/office/drawing/2014/main" id="{B6A9C915-5A38-44D8-9D96-9D1A8BB2B45B}"/>
                </a:ext>
              </a:extLst>
            </p:cNvPr>
            <p:cNvSpPr/>
            <p:nvPr/>
          </p:nvSpPr>
          <p:spPr>
            <a:xfrm>
              <a:off x="9447785" y="5882263"/>
              <a:ext cx="128242" cy="21243"/>
            </a:xfrm>
            <a:custGeom>
              <a:avLst/>
              <a:gdLst>
                <a:gd name="connsiteX0" fmla="*/ 0 w 128242"/>
                <a:gd name="connsiteY0" fmla="*/ 9442 h 21243"/>
                <a:gd name="connsiteX1" fmla="*/ 10392 w 128242"/>
                <a:gd name="connsiteY1" fmla="*/ 15106 h 21243"/>
                <a:gd name="connsiteX2" fmla="*/ 128243 w 128242"/>
                <a:gd name="connsiteY2" fmla="*/ 21243 h 21243"/>
                <a:gd name="connsiteX3" fmla="*/ 75340 w 128242"/>
                <a:gd name="connsiteY3" fmla="*/ 5665 h 21243"/>
                <a:gd name="connsiteX4" fmla="*/ 0 w 128242"/>
                <a:gd name="connsiteY4" fmla="*/ 9442 h 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42" h="21243">
                  <a:moveTo>
                    <a:pt x="0" y="9442"/>
                  </a:moveTo>
                  <a:cubicBezTo>
                    <a:pt x="7794" y="16050"/>
                    <a:pt x="-3543" y="11802"/>
                    <a:pt x="10392" y="15106"/>
                  </a:cubicBezTo>
                  <a:lnTo>
                    <a:pt x="128243" y="21243"/>
                  </a:lnTo>
                  <a:cubicBezTo>
                    <a:pt x="125881" y="-12509"/>
                    <a:pt x="103917" y="3541"/>
                    <a:pt x="75340" y="5665"/>
                  </a:cubicBezTo>
                  <a:cubicBezTo>
                    <a:pt x="51958" y="7317"/>
                    <a:pt x="17949" y="1417"/>
                    <a:pt x="0" y="944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866">
              <a:extLst>
                <a:ext uri="{FF2B5EF4-FFF2-40B4-BE49-F238E27FC236}">
                  <a16:creationId xmlns:a16="http://schemas.microsoft.com/office/drawing/2014/main" id="{DF8B474F-FAD3-49E0-80BF-2399169A9F47}"/>
                </a:ext>
              </a:extLst>
            </p:cNvPr>
            <p:cNvSpPr/>
            <p:nvPr/>
          </p:nvSpPr>
          <p:spPr>
            <a:xfrm>
              <a:off x="9361817" y="5950269"/>
              <a:ext cx="117378" cy="19029"/>
            </a:xfrm>
            <a:custGeom>
              <a:avLst/>
              <a:gdLst>
                <a:gd name="connsiteX0" fmla="*/ 117379 w 117378"/>
                <a:gd name="connsiteY0" fmla="*/ 6816 h 19029"/>
                <a:gd name="connsiteX1" fmla="*/ 90455 w 117378"/>
                <a:gd name="connsiteY1" fmla="*/ 915 h 19029"/>
                <a:gd name="connsiteX2" fmla="*/ 0 w 117378"/>
                <a:gd name="connsiteY2" fmla="*/ 17437 h 19029"/>
                <a:gd name="connsiteX3" fmla="*/ 117379 w 117378"/>
                <a:gd name="connsiteY3" fmla="*/ 6816 h 1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19029">
                  <a:moveTo>
                    <a:pt x="117379" y="6816"/>
                  </a:moveTo>
                  <a:cubicBezTo>
                    <a:pt x="104389" y="-2153"/>
                    <a:pt x="111710" y="-29"/>
                    <a:pt x="90455" y="915"/>
                  </a:cubicBezTo>
                  <a:cubicBezTo>
                    <a:pt x="68018" y="2095"/>
                    <a:pt x="10155" y="8704"/>
                    <a:pt x="0" y="17437"/>
                  </a:cubicBezTo>
                  <a:cubicBezTo>
                    <a:pt x="14643" y="22866"/>
                    <a:pt x="100138" y="13188"/>
                    <a:pt x="117379" y="681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867">
              <a:extLst>
                <a:ext uri="{FF2B5EF4-FFF2-40B4-BE49-F238E27FC236}">
                  <a16:creationId xmlns:a16="http://schemas.microsoft.com/office/drawing/2014/main" id="{8321C08E-54D4-41F5-8177-FDA9DE4296E3}"/>
                </a:ext>
              </a:extLst>
            </p:cNvPr>
            <p:cNvSpPr/>
            <p:nvPr/>
          </p:nvSpPr>
          <p:spPr>
            <a:xfrm>
              <a:off x="9333140" y="6217894"/>
              <a:ext cx="33873" cy="25676"/>
            </a:xfrm>
            <a:custGeom>
              <a:avLst/>
              <a:gdLst>
                <a:gd name="connsiteX0" fmla="*/ 33874 w 33873"/>
                <a:gd name="connsiteY0" fmla="*/ 18882 h 25676"/>
                <a:gd name="connsiteX1" fmla="*/ 15688 w 33873"/>
                <a:gd name="connsiteY1" fmla="*/ 0 h 25676"/>
                <a:gd name="connsiteX2" fmla="*/ 33874 w 33873"/>
                <a:gd name="connsiteY2" fmla="*/ 18882 h 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3" h="25676">
                  <a:moveTo>
                    <a:pt x="33874" y="18882"/>
                  </a:moveTo>
                  <a:cubicBezTo>
                    <a:pt x="29859" y="1180"/>
                    <a:pt x="32457" y="5193"/>
                    <a:pt x="15688" y="0"/>
                  </a:cubicBezTo>
                  <a:cubicBezTo>
                    <a:pt x="-24461" y="21714"/>
                    <a:pt x="23954" y="34224"/>
                    <a:pt x="33874" y="1888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868">
              <a:extLst>
                <a:ext uri="{FF2B5EF4-FFF2-40B4-BE49-F238E27FC236}">
                  <a16:creationId xmlns:a16="http://schemas.microsoft.com/office/drawing/2014/main" id="{F5C7CC6C-39CE-48AC-B1B9-72559114633E}"/>
                </a:ext>
              </a:extLst>
            </p:cNvPr>
            <p:cNvSpPr/>
            <p:nvPr/>
          </p:nvSpPr>
          <p:spPr>
            <a:xfrm>
              <a:off x="9354531" y="6258889"/>
              <a:ext cx="24527" cy="29341"/>
            </a:xfrm>
            <a:custGeom>
              <a:avLst/>
              <a:gdLst>
                <a:gd name="connsiteX0" fmla="*/ 24527 w 24527"/>
                <a:gd name="connsiteY0" fmla="*/ 4087 h 29341"/>
                <a:gd name="connsiteX1" fmla="*/ 5161 w 24527"/>
                <a:gd name="connsiteY1" fmla="*/ 29342 h 29341"/>
                <a:gd name="connsiteX2" fmla="*/ 24527 w 24527"/>
                <a:gd name="connsiteY2" fmla="*/ 4087 h 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7" h="29341">
                  <a:moveTo>
                    <a:pt x="24527" y="4087"/>
                  </a:moveTo>
                  <a:cubicBezTo>
                    <a:pt x="2091" y="-7243"/>
                    <a:pt x="-6411" y="6211"/>
                    <a:pt x="5161" y="29342"/>
                  </a:cubicBezTo>
                  <a:cubicBezTo>
                    <a:pt x="25000" y="26273"/>
                    <a:pt x="19095" y="27925"/>
                    <a:pt x="24527" y="40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869">
              <a:extLst>
                <a:ext uri="{FF2B5EF4-FFF2-40B4-BE49-F238E27FC236}">
                  <a16:creationId xmlns:a16="http://schemas.microsoft.com/office/drawing/2014/main" id="{1D502BEF-878D-4E6C-B22F-1FBE4CFCDDA2}"/>
                </a:ext>
              </a:extLst>
            </p:cNvPr>
            <p:cNvSpPr/>
            <p:nvPr/>
          </p:nvSpPr>
          <p:spPr>
            <a:xfrm>
              <a:off x="9403620" y="6214707"/>
              <a:ext cx="25034" cy="21321"/>
            </a:xfrm>
            <a:custGeom>
              <a:avLst/>
              <a:gdLst>
                <a:gd name="connsiteX0" fmla="*/ 25034 w 25034"/>
                <a:gd name="connsiteY0" fmla="*/ 13808 h 21321"/>
                <a:gd name="connsiteX1" fmla="*/ 0 w 25034"/>
                <a:gd name="connsiteY1" fmla="*/ 6728 h 21321"/>
                <a:gd name="connsiteX2" fmla="*/ 25034 w 25034"/>
                <a:gd name="connsiteY2" fmla="*/ 13808 h 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4" h="21321">
                  <a:moveTo>
                    <a:pt x="25034" y="13808"/>
                  </a:moveTo>
                  <a:cubicBezTo>
                    <a:pt x="17713" y="-7198"/>
                    <a:pt x="27396" y="355"/>
                    <a:pt x="0" y="6728"/>
                  </a:cubicBezTo>
                  <a:cubicBezTo>
                    <a:pt x="5668" y="20889"/>
                    <a:pt x="4960" y="27498"/>
                    <a:pt x="25034" y="13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4" name="Forma libre 870">
              <a:extLst>
                <a:ext uri="{FF2B5EF4-FFF2-40B4-BE49-F238E27FC236}">
                  <a16:creationId xmlns:a16="http://schemas.microsoft.com/office/drawing/2014/main" id="{316279B3-2CE5-410A-943C-8968F10551BA}"/>
                </a:ext>
              </a:extLst>
            </p:cNvPr>
            <p:cNvSpPr/>
            <p:nvPr/>
          </p:nvSpPr>
          <p:spPr>
            <a:xfrm>
              <a:off x="9334893" y="5891351"/>
              <a:ext cx="29994" cy="16782"/>
            </a:xfrm>
            <a:custGeom>
              <a:avLst/>
              <a:gdLst>
                <a:gd name="connsiteX0" fmla="*/ 29994 w 29994"/>
                <a:gd name="connsiteY0" fmla="*/ 5310 h 16782"/>
                <a:gd name="connsiteX1" fmla="*/ 0 w 29994"/>
                <a:gd name="connsiteY1" fmla="*/ 11211 h 16782"/>
                <a:gd name="connsiteX2" fmla="*/ 29994 w 29994"/>
                <a:gd name="connsiteY2" fmla="*/ 5310 h 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4" h="16782">
                  <a:moveTo>
                    <a:pt x="29994" y="5310"/>
                  </a:moveTo>
                  <a:cubicBezTo>
                    <a:pt x="12045" y="-1062"/>
                    <a:pt x="9211" y="-4367"/>
                    <a:pt x="0" y="11211"/>
                  </a:cubicBezTo>
                  <a:cubicBezTo>
                    <a:pt x="15351" y="20888"/>
                    <a:pt x="22200" y="17348"/>
                    <a:pt x="29994" y="53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5" name="Forma libre 871">
              <a:extLst>
                <a:ext uri="{FF2B5EF4-FFF2-40B4-BE49-F238E27FC236}">
                  <a16:creationId xmlns:a16="http://schemas.microsoft.com/office/drawing/2014/main" id="{358A6558-0244-42C2-8130-3A8D7EF3333A}"/>
                </a:ext>
              </a:extLst>
            </p:cNvPr>
            <p:cNvSpPr/>
            <p:nvPr/>
          </p:nvSpPr>
          <p:spPr>
            <a:xfrm>
              <a:off x="9441880" y="6234274"/>
              <a:ext cx="24655" cy="16839"/>
            </a:xfrm>
            <a:custGeom>
              <a:avLst/>
              <a:gdLst>
                <a:gd name="connsiteX0" fmla="*/ 21256 w 24655"/>
                <a:gd name="connsiteY0" fmla="*/ 5335 h 16839"/>
                <a:gd name="connsiteX1" fmla="*/ 11336 w 24655"/>
                <a:gd name="connsiteY1" fmla="*/ 2030 h 16839"/>
                <a:gd name="connsiteX2" fmla="*/ 0 w 24655"/>
                <a:gd name="connsiteY2" fmla="*/ 10763 h 16839"/>
                <a:gd name="connsiteX3" fmla="*/ 10864 w 24655"/>
                <a:gd name="connsiteY3" fmla="*/ 16192 h 16839"/>
                <a:gd name="connsiteX4" fmla="*/ 21256 w 24655"/>
                <a:gd name="connsiteY4" fmla="*/ 5335 h 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5" h="16839">
                  <a:moveTo>
                    <a:pt x="21256" y="5335"/>
                  </a:moveTo>
                  <a:cubicBezTo>
                    <a:pt x="13934" y="1322"/>
                    <a:pt x="29994" y="-2454"/>
                    <a:pt x="11336" y="2030"/>
                  </a:cubicBezTo>
                  <a:cubicBezTo>
                    <a:pt x="3779" y="3919"/>
                    <a:pt x="3070" y="7459"/>
                    <a:pt x="0" y="10763"/>
                  </a:cubicBezTo>
                  <a:cubicBezTo>
                    <a:pt x="1653" y="11707"/>
                    <a:pt x="-4251" y="19024"/>
                    <a:pt x="10864" y="16192"/>
                  </a:cubicBezTo>
                  <a:cubicBezTo>
                    <a:pt x="39441" y="10527"/>
                    <a:pt x="13462" y="14304"/>
                    <a:pt x="21256" y="53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EF8D6-E4E6-4778-A29E-96EBCB0D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23" y="1690688"/>
            <a:ext cx="3810000" cy="47148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E8585A-67A2-41E7-A255-44E92D50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07" y="1677651"/>
            <a:ext cx="3800475" cy="477202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8183427-C539-4165-A245-C7E0981AC745}"/>
              </a:ext>
            </a:extLst>
          </p:cNvPr>
          <p:cNvSpPr/>
          <p:nvPr/>
        </p:nvSpPr>
        <p:spPr>
          <a:xfrm>
            <a:off x="8927691" y="1810741"/>
            <a:ext cx="688258" cy="29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6541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623468" cy="186809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сайта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 </a:t>
            </a:r>
            <a:r>
              <a:rPr lang="en-US" sz="4000" dirty="0">
                <a:solidFill>
                  <a:schemeClr val="tx1"/>
                </a:solidFill>
              </a:rPr>
              <a:t>HTML, CSS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3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13649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1028" name="Picture 4" descr="https://www.zuaneducation.com/blog/wp-content/uploads/2017/11/html-css.png">
            <a:extLst>
              <a:ext uri="{FF2B5EF4-FFF2-40B4-BE49-F238E27FC236}">
                <a16:creationId xmlns:a16="http://schemas.microsoft.com/office/drawing/2014/main" id="{78F69519-7314-427E-85D6-935F6572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97" y="1995073"/>
            <a:ext cx="2855777" cy="311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0084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сайта</a:t>
            </a:r>
            <a:endParaRPr lang="es-ES" sz="4000" dirty="0"/>
          </a:p>
        </p:txBody>
      </p:sp>
      <p:sp>
        <p:nvSpPr>
          <p:cNvPr id="6" name="Forma libre 358">
            <a:extLst>
              <a:ext uri="{FF2B5EF4-FFF2-40B4-BE49-F238E27FC236}">
                <a16:creationId xmlns:a16="http://schemas.microsoft.com/office/drawing/2014/main" id="{017F7963-F4E7-4C41-8E37-04D2BBB4C489}"/>
              </a:ext>
            </a:extLst>
          </p:cNvPr>
          <p:cNvSpPr/>
          <p:nvPr/>
        </p:nvSpPr>
        <p:spPr>
          <a:xfrm>
            <a:off x="5655348" y="877977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D8A90-D384-400E-A0E3-05129CB15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8" r="7819"/>
          <a:stretch/>
        </p:blipFill>
        <p:spPr>
          <a:xfrm>
            <a:off x="536369" y="1581760"/>
            <a:ext cx="7372255" cy="388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5C4DE0-159B-4944-B2CF-4FA5AB16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4" y="3662560"/>
            <a:ext cx="3368944" cy="1787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BB2181-47B3-406A-BD31-774A483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45" y="1961085"/>
            <a:ext cx="3877223" cy="1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30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Вторая секция сайта: Описание приложения</a:t>
            </a:r>
            <a:endParaRPr lang="es-ES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1DC26C-7633-4F0A-BB03-6FC8C8D8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0" y="4822575"/>
            <a:ext cx="2343477" cy="16575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819FC-76F6-4627-98FA-6094676C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67" y="4822575"/>
            <a:ext cx="1799801" cy="1675392"/>
          </a:xfrm>
          <a:prstGeom prst="rect">
            <a:avLst/>
          </a:prstGeom>
        </p:spPr>
      </p:pic>
      <p:sp>
        <p:nvSpPr>
          <p:cNvPr id="10" name="Forma libre 298">
            <a:extLst>
              <a:ext uri="{FF2B5EF4-FFF2-40B4-BE49-F238E27FC236}">
                <a16:creationId xmlns:a16="http://schemas.microsoft.com/office/drawing/2014/main" id="{A1C695B4-AC5C-4266-9E3E-693B98950EC3}"/>
              </a:ext>
            </a:extLst>
          </p:cNvPr>
          <p:cNvSpPr/>
          <p:nvPr/>
        </p:nvSpPr>
        <p:spPr>
          <a:xfrm rot="21194493">
            <a:off x="11022130" y="684472"/>
            <a:ext cx="331670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C678E7-3F25-44EA-9FEF-11CF96C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70" y="1573242"/>
            <a:ext cx="3924350" cy="2783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9A37C9-F091-4A31-A2C3-5082F53C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08" y="1321523"/>
            <a:ext cx="5662992" cy="350105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04620E-9AFD-41D3-8EAE-C3001DC423E8}"/>
              </a:ext>
            </a:extLst>
          </p:cNvPr>
          <p:cNvSpPr/>
          <p:nvPr/>
        </p:nvSpPr>
        <p:spPr>
          <a:xfrm>
            <a:off x="1376516" y="1321523"/>
            <a:ext cx="4109884" cy="3034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412047-0012-4712-A494-A9DC083F9727}"/>
              </a:ext>
            </a:extLst>
          </p:cNvPr>
          <p:cNvSpPr/>
          <p:nvPr/>
        </p:nvSpPr>
        <p:spPr>
          <a:xfrm>
            <a:off x="5690808" y="1321523"/>
            <a:ext cx="5586792" cy="3359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40BF33-A4C4-4718-BA1D-B0FC7795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70" y="4640591"/>
            <a:ext cx="3561034" cy="18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71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Третья секция сайта: Инструкция по установке</a:t>
            </a:r>
            <a:endParaRPr lang="es-ES" sz="4000" dirty="0"/>
          </a:p>
        </p:txBody>
      </p:sp>
      <p:sp>
        <p:nvSpPr>
          <p:cNvPr id="7" name="Forma libre 380">
            <a:extLst>
              <a:ext uri="{FF2B5EF4-FFF2-40B4-BE49-F238E27FC236}">
                <a16:creationId xmlns:a16="http://schemas.microsoft.com/office/drawing/2014/main" id="{DBB4D642-2FF4-4683-8C36-FAF1C18718F5}"/>
              </a:ext>
            </a:extLst>
          </p:cNvPr>
          <p:cNvSpPr/>
          <p:nvPr/>
        </p:nvSpPr>
        <p:spPr>
          <a:xfrm rot="20751709">
            <a:off x="11353800" y="850358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6AAA5-154D-4EB1-B683-ADCBA9D8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61" y="2177406"/>
            <a:ext cx="8844528" cy="29943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1D62C-252E-426D-B312-BDB01ADF5644}"/>
              </a:ext>
            </a:extLst>
          </p:cNvPr>
          <p:cNvSpPr/>
          <p:nvPr/>
        </p:nvSpPr>
        <p:spPr>
          <a:xfrm>
            <a:off x="2187677" y="2282415"/>
            <a:ext cx="7816646" cy="28893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4090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Четвертая секция сайта: Это интересно</a:t>
            </a:r>
            <a:endParaRPr lang="es-ES" sz="4000" dirty="0"/>
          </a:p>
        </p:txBody>
      </p:sp>
      <p:sp>
        <p:nvSpPr>
          <p:cNvPr id="6" name="Forma libre 288">
            <a:extLst>
              <a:ext uri="{FF2B5EF4-FFF2-40B4-BE49-F238E27FC236}">
                <a16:creationId xmlns:a16="http://schemas.microsoft.com/office/drawing/2014/main" id="{022BE675-592D-4D44-9D23-9F275269E8BB}"/>
              </a:ext>
            </a:extLst>
          </p:cNvPr>
          <p:cNvSpPr/>
          <p:nvPr/>
        </p:nvSpPr>
        <p:spPr>
          <a:xfrm>
            <a:off x="9685089" y="85221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0595E-1FC1-4693-8E1E-3FF50359D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48"/>
          <a:stretch/>
        </p:blipFill>
        <p:spPr>
          <a:xfrm>
            <a:off x="2142743" y="1766518"/>
            <a:ext cx="7843684" cy="396820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CD53D0-7ED2-4CE4-9B2A-7A434CDA37D6}"/>
              </a:ext>
            </a:extLst>
          </p:cNvPr>
          <p:cNvSpPr/>
          <p:nvPr/>
        </p:nvSpPr>
        <p:spPr>
          <a:xfrm>
            <a:off x="1976284" y="1842348"/>
            <a:ext cx="8239432" cy="39682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954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57FB5-E313-4770-AC76-91C2A4DF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Цель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E811C3-C104-488A-AE22-2CAD9FE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3181569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/>
              <a:t>Разработка </a:t>
            </a:r>
            <a:r>
              <a:rPr lang="en-US" sz="3600" dirty="0"/>
              <a:t>Android</a:t>
            </a:r>
            <a:r>
              <a:rPr lang="ru-RU" sz="3600" dirty="0"/>
              <a:t> приложения для удаленного управления системами теплицы.</a:t>
            </a:r>
          </a:p>
          <a:p>
            <a:endParaRPr lang="ru-RU" dirty="0"/>
          </a:p>
        </p:txBody>
      </p:sp>
      <p:grpSp>
        <p:nvGrpSpPr>
          <p:cNvPr id="4" name="Gráfico 626">
            <a:extLst>
              <a:ext uri="{FF2B5EF4-FFF2-40B4-BE49-F238E27FC236}">
                <a16:creationId xmlns:a16="http://schemas.microsoft.com/office/drawing/2014/main" id="{5C036594-AE91-49F7-9356-B0628E91E7B4}"/>
              </a:ext>
            </a:extLst>
          </p:cNvPr>
          <p:cNvGrpSpPr/>
          <p:nvPr/>
        </p:nvGrpSpPr>
        <p:grpSpPr>
          <a:xfrm rot="20000354">
            <a:off x="6950806" y="557587"/>
            <a:ext cx="583365" cy="844852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5" name="Forma libre 680">
              <a:extLst>
                <a:ext uri="{FF2B5EF4-FFF2-40B4-BE49-F238E27FC236}">
                  <a16:creationId xmlns:a16="http://schemas.microsoft.com/office/drawing/2014/main" id="{66AE38A7-2ED9-42AC-85B0-6989B987ACAA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" name="Forma libre 681">
              <a:extLst>
                <a:ext uri="{FF2B5EF4-FFF2-40B4-BE49-F238E27FC236}">
                  <a16:creationId xmlns:a16="http://schemas.microsoft.com/office/drawing/2014/main" id="{B9DC2D06-58B5-4582-AAA1-5CE43151B219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682">
              <a:extLst>
                <a:ext uri="{FF2B5EF4-FFF2-40B4-BE49-F238E27FC236}">
                  <a16:creationId xmlns:a16="http://schemas.microsoft.com/office/drawing/2014/main" id="{B8E1F670-D684-45A6-A589-32945B870CEF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683">
              <a:extLst>
                <a:ext uri="{FF2B5EF4-FFF2-40B4-BE49-F238E27FC236}">
                  <a16:creationId xmlns:a16="http://schemas.microsoft.com/office/drawing/2014/main" id="{3B5BBC5D-E536-4CC5-912D-D43E33C5944D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684">
              <a:extLst>
                <a:ext uri="{FF2B5EF4-FFF2-40B4-BE49-F238E27FC236}">
                  <a16:creationId xmlns:a16="http://schemas.microsoft.com/office/drawing/2014/main" id="{AA092FCC-F427-4DB1-AB83-1AC1A521AAE5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685">
              <a:extLst>
                <a:ext uri="{FF2B5EF4-FFF2-40B4-BE49-F238E27FC236}">
                  <a16:creationId xmlns:a16="http://schemas.microsoft.com/office/drawing/2014/main" id="{CB4ECCD8-E608-4493-8BC8-F770491D61C0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686">
              <a:extLst>
                <a:ext uri="{FF2B5EF4-FFF2-40B4-BE49-F238E27FC236}">
                  <a16:creationId xmlns:a16="http://schemas.microsoft.com/office/drawing/2014/main" id="{DC6DE35E-CFDF-4E0D-BE3C-9C7D76C7D14A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687">
              <a:extLst>
                <a:ext uri="{FF2B5EF4-FFF2-40B4-BE49-F238E27FC236}">
                  <a16:creationId xmlns:a16="http://schemas.microsoft.com/office/drawing/2014/main" id="{733C3B6C-C9C9-420A-BCFD-A9BF81809C9A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688">
              <a:extLst>
                <a:ext uri="{FF2B5EF4-FFF2-40B4-BE49-F238E27FC236}">
                  <a16:creationId xmlns:a16="http://schemas.microsoft.com/office/drawing/2014/main" id="{15A54DE5-59F8-4D23-9EAA-8FF023B5B89A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689">
              <a:extLst>
                <a:ext uri="{FF2B5EF4-FFF2-40B4-BE49-F238E27FC236}">
                  <a16:creationId xmlns:a16="http://schemas.microsoft.com/office/drawing/2014/main" id="{C8FEC5AF-0C9D-41BB-9D5E-076FD9E6AF17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656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7BE1673-EA82-334D-8D87-EFFED0F59F4C}"/>
              </a:ext>
            </a:extLst>
          </p:cNvPr>
          <p:cNvSpPr/>
          <p:nvPr/>
        </p:nvSpPr>
        <p:spPr>
          <a:xfrm>
            <a:off x="2522542" y="2297622"/>
            <a:ext cx="7459658" cy="12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38110">
              <a:lnSpc>
                <a:spcPct val="150000"/>
              </a:lnSpc>
              <a:defRPr/>
            </a:pPr>
            <a:r>
              <a:rPr lang="ru-RU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Спасибо за внимание</a:t>
            </a:r>
            <a:r>
              <a:rPr lang="es-ES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!</a:t>
            </a: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C7025601-FE59-A741-8558-7A8A90A4C6C6}"/>
              </a:ext>
            </a:extLst>
          </p:cNvPr>
          <p:cNvSpPr/>
          <p:nvPr/>
        </p:nvSpPr>
        <p:spPr>
          <a:xfrm rot="10800000">
            <a:off x="10474635" y="5118099"/>
            <a:ext cx="1716053" cy="1739901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130">
            <a:extLst>
              <a:ext uri="{FF2B5EF4-FFF2-40B4-BE49-F238E27FC236}">
                <a16:creationId xmlns:a16="http://schemas.microsoft.com/office/drawing/2014/main" id="{77013F6F-BB7A-0541-B1E8-BB4D16997D57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1AD5A7-4FE0-C044-BA5C-D96443291810}"/>
              </a:ext>
            </a:extLst>
          </p:cNvPr>
          <p:cNvSpPr/>
          <p:nvPr/>
        </p:nvSpPr>
        <p:spPr>
          <a:xfrm rot="5400000">
            <a:off x="5757937" y="2133225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AF82D8-9C4F-6146-8323-3025423375EF}"/>
              </a:ext>
            </a:extLst>
          </p:cNvPr>
          <p:cNvSpPr txBox="1">
            <a:spLocks/>
          </p:cNvSpPr>
          <p:nvPr/>
        </p:nvSpPr>
        <p:spPr>
          <a:xfrm>
            <a:off x="4828207" y="4357006"/>
            <a:ext cx="24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1800" dirty="0"/>
              <a:t> 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4DF5F02-9274-AB4A-8022-40D64B78D81E}"/>
              </a:ext>
            </a:extLst>
          </p:cNvPr>
          <p:cNvSpPr/>
          <p:nvPr/>
        </p:nvSpPr>
        <p:spPr>
          <a:xfrm rot="1800000" flipH="1">
            <a:off x="2073635" y="1994132"/>
            <a:ext cx="924358" cy="337465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009CB1BE-BB76-7E48-88B7-FD06DA909DC1}"/>
              </a:ext>
            </a:extLst>
          </p:cNvPr>
          <p:cNvSpPr/>
          <p:nvPr/>
        </p:nvSpPr>
        <p:spPr>
          <a:xfrm rot="19800000">
            <a:off x="10094357" y="4910778"/>
            <a:ext cx="780113" cy="284804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9D149760-AE21-524A-8453-54F2B1E4D50C}"/>
              </a:ext>
            </a:extLst>
          </p:cNvPr>
          <p:cNvSpPr/>
          <p:nvPr/>
        </p:nvSpPr>
        <p:spPr>
          <a:xfrm rot="727944">
            <a:off x="9603525" y="2040538"/>
            <a:ext cx="551577" cy="201370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E7E7EBFF-6C78-1843-A4D4-0236EF44FF42}"/>
              </a:ext>
            </a:extLst>
          </p:cNvPr>
          <p:cNvSpPr/>
          <p:nvPr/>
        </p:nvSpPr>
        <p:spPr>
          <a:xfrm rot="1800000" flipH="1">
            <a:off x="2399629" y="5366607"/>
            <a:ext cx="616436" cy="22504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3341B73-D973-1E43-9019-A8369DB58FA0}"/>
              </a:ext>
            </a:extLst>
          </p:cNvPr>
          <p:cNvGrpSpPr/>
          <p:nvPr/>
        </p:nvGrpSpPr>
        <p:grpSpPr>
          <a:xfrm rot="12150918">
            <a:off x="9774221" y="3275121"/>
            <a:ext cx="474934" cy="641705"/>
            <a:chOff x="9695170" y="5097057"/>
            <a:chExt cx="573099" cy="774340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9E685E0B-CA6F-F041-8C82-714CDA2D6212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275BB4A-06CC-714E-AD57-614EC0A13240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9B0D025-6132-694B-822B-2362E1A7EFD5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AD50E4-E4CC-004F-A5B0-4E40BEDC705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36C65DC-2DBC-AC4B-A498-A38D19A305A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C944ED7-E125-A74E-A570-167F2B2767D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3CB6BFE-BC2F-2346-9BD7-0BFA093024DA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C6105B8-506A-404E-9553-AF3D7EC78B3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0BA917-A621-2249-BA2F-E8C85E2EFB1E}"/>
              </a:ext>
            </a:extLst>
          </p:cNvPr>
          <p:cNvGrpSpPr/>
          <p:nvPr/>
        </p:nvGrpSpPr>
        <p:grpSpPr>
          <a:xfrm rot="8354522">
            <a:off x="1747821" y="3275121"/>
            <a:ext cx="474934" cy="641705"/>
            <a:chOff x="9695170" y="5097057"/>
            <a:chExt cx="573099" cy="77434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09083C4-0FE3-A34E-8B85-460B9BE22449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6DE2788-0FA3-934A-8BE6-AB85F6EC19EF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5A9AB9F-ED50-0649-910D-0B3D968D3EA0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F93B1E4-209F-BA46-A712-E21FB0DD2D50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EE6262B-F0D4-1049-A1C2-9302A7AE9CD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22793F0-AC72-C94B-9710-55AD72D67874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45783158-DF81-3848-971D-08DA033A7E51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61918A3A-C97A-1746-BD40-0EA399810C49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5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Закрыть">
            <a:extLst>
              <a:ext uri="{FF2B5EF4-FFF2-40B4-BE49-F238E27FC236}">
                <a16:creationId xmlns:a16="http://schemas.microsoft.com/office/drawing/2014/main" id="{1622FAD5-9B5C-49C0-9278-433B520A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5737" y="4675239"/>
            <a:ext cx="914400" cy="914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999DE-BD3A-4F45-9225-AB07DE4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Актуальность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3A5F7349-2B92-4619-B7C5-E158D196C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299915"/>
              </p:ext>
            </p:extLst>
          </p:nvPr>
        </p:nvGraphicFramePr>
        <p:xfrm>
          <a:off x="1074994" y="1494502"/>
          <a:ext cx="4659446" cy="3740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 descr="https://wp-s.ru/wallpapers/10/16/305505232477714/pejzazh-vstrecha-leta-i-oseni-v-lesu.jpg">
            <a:extLst>
              <a:ext uri="{FF2B5EF4-FFF2-40B4-BE49-F238E27FC236}">
                <a16:creationId xmlns:a16="http://schemas.microsoft.com/office/drawing/2014/main" id="{E2A23DC9-3878-43DD-B987-46D07FAB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13" y="1690688"/>
            <a:ext cx="3516255" cy="23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60B901-A9A9-4651-8B6E-9C3E4E846FA2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F2644CE-F550-4CC3-ADDB-83DB24B164E0}"/>
              </a:ext>
            </a:extLst>
          </p:cNvPr>
          <p:cNvSpPr/>
          <p:nvPr/>
        </p:nvSpPr>
        <p:spPr>
          <a:xfrm>
            <a:off x="6468228" y="14885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9C848EF-1982-40DD-8F96-FE8F1344F336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8AC002-1FDC-4EB8-BE68-8BD490854630}"/>
              </a:ext>
            </a:extLst>
          </p:cNvPr>
          <p:cNvSpPr/>
          <p:nvPr/>
        </p:nvSpPr>
        <p:spPr>
          <a:xfrm>
            <a:off x="6308466" y="4939721"/>
            <a:ext cx="2199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Отсутствие аналогов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C70A7DA-2364-4507-B39B-67C632168566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59E7D88-01FC-4F6B-97E7-DF2B72212805}"/>
              </a:ext>
            </a:extLst>
          </p:cNvPr>
          <p:cNvSpPr/>
          <p:nvPr/>
        </p:nvSpPr>
        <p:spPr>
          <a:xfrm>
            <a:off x="6457561" y="150121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6A893DE-333E-458A-A6C8-F1630CF5D61C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97A79FE-2B05-EB45-B31C-D472BC2D5D9B}"/>
              </a:ext>
            </a:extLst>
          </p:cNvPr>
          <p:cNvSpPr/>
          <p:nvPr/>
        </p:nvSpPr>
        <p:spPr>
          <a:xfrm>
            <a:off x="9175054" y="3176886"/>
            <a:ext cx="1980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3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F44196-C5BE-754D-8162-311E7425A679}"/>
              </a:ext>
            </a:extLst>
          </p:cNvPr>
          <p:cNvSpPr/>
          <p:nvPr/>
        </p:nvSpPr>
        <p:spPr>
          <a:xfrm>
            <a:off x="6979998" y="1644653"/>
            <a:ext cx="5854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CA89D7-51C9-F047-A5D9-A2BDFA7571C2}"/>
              </a:ext>
            </a:extLst>
          </p:cNvPr>
          <p:cNvSpPr/>
          <p:nvPr/>
        </p:nvSpPr>
        <p:spPr>
          <a:xfrm>
            <a:off x="4602460" y="2540333"/>
            <a:ext cx="27206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02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62F7FE3-539C-C542-B0C3-9CBA5DADC591}"/>
              </a:ext>
            </a:extLst>
          </p:cNvPr>
          <p:cNvSpPr/>
          <p:nvPr/>
        </p:nvSpPr>
        <p:spPr>
          <a:xfrm>
            <a:off x="811073" y="1688554"/>
            <a:ext cx="24160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1DA62877-CA1D-984A-BC23-287D0D298AB0}"/>
              </a:ext>
            </a:extLst>
          </p:cNvPr>
          <p:cNvSpPr/>
          <p:nvPr/>
        </p:nvSpPr>
        <p:spPr>
          <a:xfrm rot="10800000">
            <a:off x="9764487" y="4412340"/>
            <a:ext cx="2426203" cy="2497187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Rectángulo 130">
            <a:extLst>
              <a:ext uri="{FF2B5EF4-FFF2-40B4-BE49-F238E27FC236}">
                <a16:creationId xmlns:a16="http://schemas.microsoft.com/office/drawing/2014/main" id="{D7EA4C0C-A1EF-E444-8C82-C99B9201A28E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BDD2E-DB4C-9846-A4E5-3591179E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Задачи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16D71-1D05-274F-96F4-7E8A21A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0" y="3630837"/>
            <a:ext cx="3448664" cy="931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/>
              <a:t>Реализовать сервер для обмена данными между компьютером и датчиками</a:t>
            </a: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D331DBE-964F-854D-A3D4-E55E456E8CB1}"/>
              </a:ext>
            </a:extLst>
          </p:cNvPr>
          <p:cNvSpPr txBox="1">
            <a:spLocks/>
          </p:cNvSpPr>
          <p:nvPr/>
        </p:nvSpPr>
        <p:spPr>
          <a:xfrm>
            <a:off x="3816573" y="4480583"/>
            <a:ext cx="3981756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Создать для автоматизированной теплицы многофункциональное приложение и веб-интерфейс</a:t>
            </a:r>
            <a:r>
              <a:rPr lang="en-US" sz="2000" dirty="0"/>
              <a:t>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A2FAB21-5527-364D-B03C-DDBCEA1BD3D5}"/>
              </a:ext>
            </a:extLst>
          </p:cNvPr>
          <p:cNvSpPr txBox="1">
            <a:spLocks/>
          </p:cNvSpPr>
          <p:nvPr/>
        </p:nvSpPr>
        <p:spPr>
          <a:xfrm>
            <a:off x="1813982" y="4997064"/>
            <a:ext cx="4473634" cy="102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620080C-B0D1-1545-B787-8751F2C55C4D}"/>
              </a:ext>
            </a:extLst>
          </p:cNvPr>
          <p:cNvSpPr txBox="1">
            <a:spLocks/>
          </p:cNvSpPr>
          <p:nvPr/>
        </p:nvSpPr>
        <p:spPr>
          <a:xfrm>
            <a:off x="8448035" y="5010884"/>
            <a:ext cx="3332711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ru-RU" sz="2000" dirty="0"/>
              <a:t>Написать сайт на </a:t>
            </a: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CSS</a:t>
            </a:r>
            <a:r>
              <a:rPr lang="ru-RU" sz="2000" dirty="0"/>
              <a:t> для установки приложения через него.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ED35FF-E12D-4740-8B48-C0C8828F3090}"/>
              </a:ext>
            </a:extLst>
          </p:cNvPr>
          <p:cNvSpPr/>
          <p:nvPr/>
        </p:nvSpPr>
        <p:spPr>
          <a:xfrm rot="5400000">
            <a:off x="5879896" y="196647"/>
            <a:ext cx="441325" cy="4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BC13C2D-06F9-664F-82FE-844DD694EF8A}"/>
              </a:ext>
            </a:extLst>
          </p:cNvPr>
          <p:cNvSpPr/>
          <p:nvPr/>
        </p:nvSpPr>
        <p:spPr>
          <a:xfrm>
            <a:off x="2510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69D93A1-A30A-9F4C-B45F-FC3E67702EB5}"/>
              </a:ext>
            </a:extLst>
          </p:cNvPr>
          <p:cNvSpPr/>
          <p:nvPr/>
        </p:nvSpPr>
        <p:spPr>
          <a:xfrm>
            <a:off x="5547255" y="1744616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B877D2-E573-CB4E-99A5-BABDE83302E5}"/>
              </a:ext>
            </a:extLst>
          </p:cNvPr>
          <p:cNvSpPr/>
          <p:nvPr/>
        </p:nvSpPr>
        <p:spPr>
          <a:xfrm>
            <a:off x="8098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394967-F5D7-2748-B1B7-9F18A0D3C7C4}"/>
              </a:ext>
            </a:extLst>
          </p:cNvPr>
          <p:cNvSpPr/>
          <p:nvPr/>
        </p:nvSpPr>
        <p:spPr>
          <a:xfrm>
            <a:off x="10917763" y="31178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20" name="Gráfico 626">
            <a:extLst>
              <a:ext uri="{FF2B5EF4-FFF2-40B4-BE49-F238E27FC236}">
                <a16:creationId xmlns:a16="http://schemas.microsoft.com/office/drawing/2014/main" id="{BEAC901D-41D2-4B27-A96A-CBF4BC74E87E}"/>
              </a:ext>
            </a:extLst>
          </p:cNvPr>
          <p:cNvGrpSpPr/>
          <p:nvPr/>
        </p:nvGrpSpPr>
        <p:grpSpPr>
          <a:xfrm rot="19589711">
            <a:off x="7202318" y="481981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21" name="Forma libre 39">
              <a:extLst>
                <a:ext uri="{FF2B5EF4-FFF2-40B4-BE49-F238E27FC236}">
                  <a16:creationId xmlns:a16="http://schemas.microsoft.com/office/drawing/2014/main" id="{3FC6D9E7-EF09-4B72-937C-1B92BDEF190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40">
              <a:extLst>
                <a:ext uri="{FF2B5EF4-FFF2-40B4-BE49-F238E27FC236}">
                  <a16:creationId xmlns:a16="http://schemas.microsoft.com/office/drawing/2014/main" id="{9DD93B12-2E9E-4534-8635-B150F59F1A30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41">
              <a:extLst>
                <a:ext uri="{FF2B5EF4-FFF2-40B4-BE49-F238E27FC236}">
                  <a16:creationId xmlns:a16="http://schemas.microsoft.com/office/drawing/2014/main" id="{66681E97-E6A2-4816-902F-9F64EF5ECCAF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42">
              <a:extLst>
                <a:ext uri="{FF2B5EF4-FFF2-40B4-BE49-F238E27FC236}">
                  <a16:creationId xmlns:a16="http://schemas.microsoft.com/office/drawing/2014/main" id="{EBAEB835-F2B0-483B-893C-B23F229129A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43">
              <a:extLst>
                <a:ext uri="{FF2B5EF4-FFF2-40B4-BE49-F238E27FC236}">
                  <a16:creationId xmlns:a16="http://schemas.microsoft.com/office/drawing/2014/main" id="{2DA66B68-2CC4-4ADD-ADF9-F585853C79E8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44">
              <a:extLst>
                <a:ext uri="{FF2B5EF4-FFF2-40B4-BE49-F238E27FC236}">
                  <a16:creationId xmlns:a16="http://schemas.microsoft.com/office/drawing/2014/main" id="{3B2AB905-F680-4F1A-9719-1CA881F8DF51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45">
              <a:extLst>
                <a:ext uri="{FF2B5EF4-FFF2-40B4-BE49-F238E27FC236}">
                  <a16:creationId xmlns:a16="http://schemas.microsoft.com/office/drawing/2014/main" id="{4FA30642-0FBB-47C5-AFE2-9C56858C67BF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46">
              <a:extLst>
                <a:ext uri="{FF2B5EF4-FFF2-40B4-BE49-F238E27FC236}">
                  <a16:creationId xmlns:a16="http://schemas.microsoft.com/office/drawing/2014/main" id="{E46CE934-C92C-4969-A3BB-37715F25BA75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47">
              <a:extLst>
                <a:ext uri="{FF2B5EF4-FFF2-40B4-BE49-F238E27FC236}">
                  <a16:creationId xmlns:a16="http://schemas.microsoft.com/office/drawing/2014/main" id="{B0F8FF7E-9435-41E1-9E56-846958A6FBE4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48">
              <a:extLst>
                <a:ext uri="{FF2B5EF4-FFF2-40B4-BE49-F238E27FC236}">
                  <a16:creationId xmlns:a16="http://schemas.microsoft.com/office/drawing/2014/main" id="{43755D77-143E-45EB-8D89-91D3F47D349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49">
              <a:extLst>
                <a:ext uri="{FF2B5EF4-FFF2-40B4-BE49-F238E27FC236}">
                  <a16:creationId xmlns:a16="http://schemas.microsoft.com/office/drawing/2014/main" id="{80AF7B79-91A3-41D1-9472-1A6F58442F68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50">
              <a:extLst>
                <a:ext uri="{FF2B5EF4-FFF2-40B4-BE49-F238E27FC236}">
                  <a16:creationId xmlns:a16="http://schemas.microsoft.com/office/drawing/2014/main" id="{5C0BA3DC-62AF-48AC-9B81-8632E0349C48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51">
              <a:extLst>
                <a:ext uri="{FF2B5EF4-FFF2-40B4-BE49-F238E27FC236}">
                  <a16:creationId xmlns:a16="http://schemas.microsoft.com/office/drawing/2014/main" id="{2F014168-703F-4FC6-9B75-F8032F9FE73E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52">
              <a:extLst>
                <a:ext uri="{FF2B5EF4-FFF2-40B4-BE49-F238E27FC236}">
                  <a16:creationId xmlns:a16="http://schemas.microsoft.com/office/drawing/2014/main" id="{B2F834DC-4462-44FB-AEEE-A6E43C09A83F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471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2909939"/>
            <a:ext cx="5386388" cy="1014412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Сервер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40189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0735016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AB5FF-8254-A545-A27A-85C242C24298}"/>
              </a:ext>
            </a:extLst>
          </p:cNvPr>
          <p:cNvSpPr txBox="1">
            <a:spLocks/>
          </p:cNvSpPr>
          <p:nvPr/>
        </p:nvSpPr>
        <p:spPr>
          <a:xfrm>
            <a:off x="901004" y="4019036"/>
            <a:ext cx="4152777" cy="33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endParaRPr lang="es-ES" sz="1800" b="0" dirty="0">
              <a:solidFill>
                <a:schemeClr val="tx2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862AB4-7214-4854-8040-E47FA37D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9" y="1997447"/>
            <a:ext cx="3558329" cy="36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32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117AF4-72E7-4C47-9CF8-09A3CD69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84" y="957816"/>
            <a:ext cx="4661516" cy="412857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59726C-8A94-4AF3-AB59-72F8E274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8" t="8228" r="10803"/>
          <a:stretch/>
        </p:blipFill>
        <p:spPr>
          <a:xfrm>
            <a:off x="1473732" y="2407639"/>
            <a:ext cx="4482485" cy="38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1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717910" cy="160803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многофункционального приложения</a:t>
            </a:r>
            <a:endParaRPr lang="es-ES" sz="40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2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58777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2050" name="Picture 2" descr="https://office-guru.ru/wp-content/uploads/2021/11/a26c4b485716a585073da2af4328a8cd.jpeg">
            <a:extLst>
              <a:ext uri="{FF2B5EF4-FFF2-40B4-BE49-F238E27FC236}">
                <a16:creationId xmlns:a16="http://schemas.microsoft.com/office/drawing/2014/main" id="{38F08025-5C24-407F-9902-4FF38B5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092794"/>
            <a:ext cx="4580389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960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907DD-E0F3-574D-9702-0B0E6A0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выбора языка программирования и используемых программных средств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B662C-B55B-E14C-A874-EA8A90F6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63276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1" dirty="0"/>
              <a:t> </a:t>
            </a:r>
            <a:r>
              <a:rPr lang="ru-RU" sz="2000" b="1" i="1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— это библиотека </a:t>
            </a:r>
            <a:r>
              <a:rPr lang="ru-RU" sz="2000" b="1" i="1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имеющая открытый код, предназначенная для разработки кроссплатформенных GUI приложений. Она позволяет писать вам приложения с графическим интерфейсом на чистом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которые работают на всех платформах.</a:t>
            </a:r>
          </a:p>
          <a:p>
            <a:pPr marL="0" indent="0">
              <a:buNone/>
            </a:pPr>
            <a:r>
              <a:rPr lang="ru-RU" sz="2000" dirty="0"/>
              <a:t>    </a:t>
            </a:r>
            <a:r>
              <a:rPr lang="ru-RU" sz="2000" dirty="0">
                <a:cs typeface="Times New Roman" panose="02020603050405020304" pitchFamily="18" charset="0"/>
              </a:rPr>
              <a:t>Фреймворк </a:t>
            </a:r>
            <a:r>
              <a:rPr lang="ru-RU" sz="2000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разрабатывается с 2011 года. С момента релиза на его основе было построено много проектов под платформу</a:t>
            </a:r>
            <a:r>
              <a:rPr lang="en-US" sz="2000" dirty="0">
                <a:cs typeface="Times New Roman" panose="02020603050405020304" pitchFamily="18" charset="0"/>
              </a:rPr>
              <a:t> Android</a:t>
            </a:r>
            <a:r>
              <a:rPr lang="ru-RU" sz="2000" dirty="0">
                <a:cs typeface="Times New Roman" panose="02020603050405020304" pitchFamily="18" charset="0"/>
              </a:rPr>
              <a:t>.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Все прочие библиотеки явно будут уступать по функционалу.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1068777-17A4-4332-A1BA-54448E4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8" y="1837190"/>
            <a:ext cx="4167032" cy="4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E67A6-192E-D443-A520-FD772AC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 приложения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05985-FED4-6146-8349-874313152750}"/>
              </a:ext>
            </a:extLst>
          </p:cNvPr>
          <p:cNvSpPr txBox="1">
            <a:spLocks/>
          </p:cNvSpPr>
          <p:nvPr/>
        </p:nvSpPr>
        <p:spPr>
          <a:xfrm>
            <a:off x="838200" y="4608656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/>
          </a:p>
        </p:txBody>
      </p:sp>
      <p:grpSp>
        <p:nvGrpSpPr>
          <p:cNvPr id="22" name="Gráfico 626">
            <a:extLst>
              <a:ext uri="{FF2B5EF4-FFF2-40B4-BE49-F238E27FC236}">
                <a16:creationId xmlns:a16="http://schemas.microsoft.com/office/drawing/2014/main" id="{8CCE28C6-75DE-634C-AB4A-2116962BE466}"/>
              </a:ext>
            </a:extLst>
          </p:cNvPr>
          <p:cNvGrpSpPr/>
          <p:nvPr/>
        </p:nvGrpSpPr>
        <p:grpSpPr>
          <a:xfrm rot="20753428">
            <a:off x="224240" y="1880956"/>
            <a:ext cx="633560" cy="563396"/>
            <a:chOff x="7038296" y="3957464"/>
            <a:chExt cx="1421212" cy="1263819"/>
          </a:xfrm>
          <a:solidFill>
            <a:srgbClr val="262626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E1C0213-49AF-574E-8D28-D801C801057D}"/>
                </a:ext>
              </a:extLst>
            </p:cNvPr>
            <p:cNvSpPr/>
            <p:nvPr/>
          </p:nvSpPr>
          <p:spPr>
            <a:xfrm>
              <a:off x="7038296" y="3957464"/>
              <a:ext cx="1421212" cy="1263819"/>
            </a:xfrm>
            <a:custGeom>
              <a:avLst/>
              <a:gdLst>
                <a:gd name="connsiteX0" fmla="*/ 1401261 w 1421212"/>
                <a:gd name="connsiteY0" fmla="*/ 254201 h 1263819"/>
                <a:gd name="connsiteX1" fmla="*/ 1105807 w 1421212"/>
                <a:gd name="connsiteY1" fmla="*/ 255617 h 1263819"/>
                <a:gd name="connsiteX2" fmla="*/ 806810 w 1421212"/>
                <a:gd name="connsiteY2" fmla="*/ 262934 h 1263819"/>
                <a:gd name="connsiteX3" fmla="*/ 346271 w 1421212"/>
                <a:gd name="connsiteY3" fmla="*/ 249717 h 1263819"/>
                <a:gd name="connsiteX4" fmla="*/ 320528 w 1421212"/>
                <a:gd name="connsiteY4" fmla="*/ 237679 h 1263819"/>
                <a:gd name="connsiteX5" fmla="*/ 306357 w 1421212"/>
                <a:gd name="connsiteY5" fmla="*/ 188114 h 1263819"/>
                <a:gd name="connsiteX6" fmla="*/ 309664 w 1421212"/>
                <a:gd name="connsiteY6" fmla="*/ 243344 h 1263819"/>
                <a:gd name="connsiteX7" fmla="*/ 234324 w 1421212"/>
                <a:gd name="connsiteY7" fmla="*/ 240512 h 1263819"/>
                <a:gd name="connsiteX8" fmla="*/ 245897 w 1421212"/>
                <a:gd name="connsiteY8" fmla="*/ 56883 h 1263819"/>
                <a:gd name="connsiteX9" fmla="*/ 229601 w 1421212"/>
                <a:gd name="connsiteY9" fmla="*/ 92995 h 1263819"/>
                <a:gd name="connsiteX10" fmla="*/ 219681 w 1421212"/>
                <a:gd name="connsiteY10" fmla="*/ 236735 h 1263819"/>
                <a:gd name="connsiteX11" fmla="*/ 176461 w 1421212"/>
                <a:gd name="connsiteY11" fmla="*/ 245468 h 1263819"/>
                <a:gd name="connsiteX12" fmla="*/ 162763 w 1421212"/>
                <a:gd name="connsiteY12" fmla="*/ 241928 h 1263819"/>
                <a:gd name="connsiteX13" fmla="*/ 167959 w 1421212"/>
                <a:gd name="connsiteY13" fmla="*/ 42721 h 1263819"/>
                <a:gd name="connsiteX14" fmla="*/ 187325 w 1421212"/>
                <a:gd name="connsiteY14" fmla="*/ 61603 h 1263819"/>
                <a:gd name="connsiteX15" fmla="*/ 180949 w 1421212"/>
                <a:gd name="connsiteY15" fmla="*/ 218561 h 1263819"/>
                <a:gd name="connsiteX16" fmla="*/ 186617 w 1421212"/>
                <a:gd name="connsiteY16" fmla="*/ 240748 h 1263819"/>
                <a:gd name="connsiteX17" fmla="*/ 191340 w 1421212"/>
                <a:gd name="connsiteY17" fmla="*/ 228238 h 1263819"/>
                <a:gd name="connsiteX18" fmla="*/ 192757 w 1421212"/>
                <a:gd name="connsiteY18" fmla="*/ 218561 h 1263819"/>
                <a:gd name="connsiteX19" fmla="*/ 194411 w 1421212"/>
                <a:gd name="connsiteY19" fmla="*/ 194250 h 1263819"/>
                <a:gd name="connsiteX20" fmla="*/ 198426 w 1421212"/>
                <a:gd name="connsiteY20" fmla="*/ 143268 h 1263819"/>
                <a:gd name="connsiteX21" fmla="*/ 225113 w 1421212"/>
                <a:gd name="connsiteY21" fmla="*/ 44609 h 1263819"/>
                <a:gd name="connsiteX22" fmla="*/ 257469 w 1421212"/>
                <a:gd name="connsiteY22" fmla="*/ 43193 h 1263819"/>
                <a:gd name="connsiteX23" fmla="*/ 377209 w 1421212"/>
                <a:gd name="connsiteY23" fmla="*/ 38708 h 1263819"/>
                <a:gd name="connsiteX24" fmla="*/ 725803 w 1421212"/>
                <a:gd name="connsiteY24" fmla="*/ 30920 h 1263819"/>
                <a:gd name="connsiteX25" fmla="*/ 899391 w 1421212"/>
                <a:gd name="connsiteY25" fmla="*/ 37056 h 1263819"/>
                <a:gd name="connsiteX26" fmla="*/ 1147138 w 1421212"/>
                <a:gd name="connsiteY26" fmla="*/ 62783 h 1263819"/>
                <a:gd name="connsiteX27" fmla="*/ 1368433 w 1421212"/>
                <a:gd name="connsiteY27" fmla="*/ 102436 h 1263819"/>
                <a:gd name="connsiteX28" fmla="*/ 1395829 w 1421212"/>
                <a:gd name="connsiteY28" fmla="*/ 169467 h 1263819"/>
                <a:gd name="connsiteX29" fmla="*/ 1401261 w 1421212"/>
                <a:gd name="connsiteY29" fmla="*/ 254201 h 1263819"/>
                <a:gd name="connsiteX30" fmla="*/ 244479 w 1421212"/>
                <a:gd name="connsiteY30" fmla="*/ 546402 h 1263819"/>
                <a:gd name="connsiteX31" fmla="*/ 306829 w 1421212"/>
                <a:gd name="connsiteY31" fmla="*/ 545458 h 1263819"/>
                <a:gd name="connsiteX32" fmla="*/ 390435 w 1421212"/>
                <a:gd name="connsiteY32" fmla="*/ 596440 h 1263819"/>
                <a:gd name="connsiteX33" fmla="*/ 447353 w 1421212"/>
                <a:gd name="connsiteY33" fmla="*/ 761187 h 1263819"/>
                <a:gd name="connsiteX34" fmla="*/ 425861 w 1421212"/>
                <a:gd name="connsiteY34" fmla="*/ 853946 h 1263819"/>
                <a:gd name="connsiteX35" fmla="*/ 218973 w 1421212"/>
                <a:gd name="connsiteY35" fmla="*/ 987301 h 1263819"/>
                <a:gd name="connsiteX36" fmla="*/ 58610 w 1421212"/>
                <a:gd name="connsiteY36" fmla="*/ 916965 h 1263819"/>
                <a:gd name="connsiteX37" fmla="*/ 259122 w 1421212"/>
                <a:gd name="connsiteY37" fmla="*/ 523036 h 1263819"/>
                <a:gd name="connsiteX38" fmla="*/ 244479 w 1421212"/>
                <a:gd name="connsiteY38" fmla="*/ 546402 h 1263819"/>
                <a:gd name="connsiteX39" fmla="*/ 523637 w 1421212"/>
                <a:gd name="connsiteY39" fmla="*/ 695099 h 1263819"/>
                <a:gd name="connsiteX40" fmla="*/ 542059 w 1421212"/>
                <a:gd name="connsiteY40" fmla="*/ 745609 h 1263819"/>
                <a:gd name="connsiteX41" fmla="*/ 453494 w 1421212"/>
                <a:gd name="connsiteY41" fmla="*/ 848045 h 1263819"/>
                <a:gd name="connsiteX42" fmla="*/ 465539 w 1421212"/>
                <a:gd name="connsiteY42" fmla="*/ 776293 h 1263819"/>
                <a:gd name="connsiteX43" fmla="*/ 469317 w 1421212"/>
                <a:gd name="connsiteY43" fmla="*/ 697696 h 1263819"/>
                <a:gd name="connsiteX44" fmla="*/ 523637 w 1421212"/>
                <a:gd name="connsiteY44" fmla="*/ 695099 h 1263819"/>
                <a:gd name="connsiteX45" fmla="*/ 470026 w 1421212"/>
                <a:gd name="connsiteY45" fmla="*/ 996506 h 1263819"/>
                <a:gd name="connsiteX46" fmla="*/ 454675 w 1421212"/>
                <a:gd name="connsiteY46" fmla="*/ 1138830 h 1263819"/>
                <a:gd name="connsiteX47" fmla="*/ 381461 w 1421212"/>
                <a:gd name="connsiteY47" fmla="*/ 1139066 h 1263819"/>
                <a:gd name="connsiteX48" fmla="*/ 314623 w 1421212"/>
                <a:gd name="connsiteY48" fmla="*/ 1123252 h 1263819"/>
                <a:gd name="connsiteX49" fmla="*/ 315568 w 1421212"/>
                <a:gd name="connsiteY49" fmla="*/ 1043711 h 1263819"/>
                <a:gd name="connsiteX50" fmla="*/ 321000 w 1421212"/>
                <a:gd name="connsiteY50" fmla="*/ 1005475 h 1263819"/>
                <a:gd name="connsiteX51" fmla="*/ 446881 w 1421212"/>
                <a:gd name="connsiteY51" fmla="*/ 979040 h 1263819"/>
                <a:gd name="connsiteX52" fmla="*/ 470026 w 1421212"/>
                <a:gd name="connsiteY52" fmla="*/ 996506 h 1263819"/>
                <a:gd name="connsiteX53" fmla="*/ 1285772 w 1421212"/>
                <a:gd name="connsiteY53" fmla="*/ 484799 h 1263819"/>
                <a:gd name="connsiteX54" fmla="*/ 1299234 w 1421212"/>
                <a:gd name="connsiteY54" fmla="*/ 589123 h 1263819"/>
                <a:gd name="connsiteX55" fmla="*/ 1296164 w 1421212"/>
                <a:gd name="connsiteY55" fmla="*/ 930654 h 1263819"/>
                <a:gd name="connsiteX56" fmla="*/ 1296636 w 1421212"/>
                <a:gd name="connsiteY56" fmla="*/ 995798 h 1263819"/>
                <a:gd name="connsiteX57" fmla="*/ 1291204 w 1421212"/>
                <a:gd name="connsiteY57" fmla="*/ 1049848 h 1263819"/>
                <a:gd name="connsiteX58" fmla="*/ 1218226 w 1421212"/>
                <a:gd name="connsiteY58" fmla="*/ 1228048 h 1263819"/>
                <a:gd name="connsiteX59" fmla="*/ 983233 w 1421212"/>
                <a:gd name="connsiteY59" fmla="*/ 1238670 h 1263819"/>
                <a:gd name="connsiteX60" fmla="*/ 871758 w 1421212"/>
                <a:gd name="connsiteY60" fmla="*/ 1224980 h 1263819"/>
                <a:gd name="connsiteX61" fmla="*/ 402716 w 1421212"/>
                <a:gd name="connsiteY61" fmla="*/ 1195005 h 1263819"/>
                <a:gd name="connsiteX62" fmla="*/ 284629 w 1421212"/>
                <a:gd name="connsiteY62" fmla="*/ 1186508 h 1263819"/>
                <a:gd name="connsiteX63" fmla="*/ 187561 w 1421212"/>
                <a:gd name="connsiteY63" fmla="*/ 1157476 h 1263819"/>
                <a:gd name="connsiteX64" fmla="*/ 192521 w 1421212"/>
                <a:gd name="connsiteY64" fmla="*/ 1018220 h 1263819"/>
                <a:gd name="connsiteX65" fmla="*/ 295729 w 1421212"/>
                <a:gd name="connsiteY65" fmla="*/ 1005475 h 1263819"/>
                <a:gd name="connsiteX66" fmla="*/ 375556 w 1421212"/>
                <a:gd name="connsiteY66" fmla="*/ 1165737 h 1263819"/>
                <a:gd name="connsiteX67" fmla="*/ 486086 w 1421212"/>
                <a:gd name="connsiteY67" fmla="*/ 1083364 h 1263819"/>
                <a:gd name="connsiteX68" fmla="*/ 391852 w 1421212"/>
                <a:gd name="connsiteY68" fmla="*/ 948592 h 1263819"/>
                <a:gd name="connsiteX69" fmla="*/ 445228 w 1421212"/>
                <a:gd name="connsiteY69" fmla="*/ 868107 h 1263819"/>
                <a:gd name="connsiteX70" fmla="*/ 524582 w 1421212"/>
                <a:gd name="connsiteY70" fmla="*/ 860318 h 1263819"/>
                <a:gd name="connsiteX71" fmla="*/ 560953 w 1421212"/>
                <a:gd name="connsiteY71" fmla="*/ 734752 h 1263819"/>
                <a:gd name="connsiteX72" fmla="*/ 546074 w 1421212"/>
                <a:gd name="connsiteY72" fmla="*/ 669609 h 1263819"/>
                <a:gd name="connsiteX73" fmla="*/ 464358 w 1421212"/>
                <a:gd name="connsiteY73" fmla="*/ 668192 h 1263819"/>
                <a:gd name="connsiteX74" fmla="*/ 368943 w 1421212"/>
                <a:gd name="connsiteY74" fmla="*/ 541918 h 1263819"/>
                <a:gd name="connsiteX75" fmla="*/ 197008 w 1421212"/>
                <a:gd name="connsiteY75" fmla="*/ 474178 h 1263819"/>
                <a:gd name="connsiteX76" fmla="*/ 200551 w 1421212"/>
                <a:gd name="connsiteY76" fmla="*/ 444203 h 1263819"/>
                <a:gd name="connsiteX77" fmla="*/ 203385 w 1421212"/>
                <a:gd name="connsiteY77" fmla="*/ 273083 h 1263819"/>
                <a:gd name="connsiteX78" fmla="*/ 273293 w 1421212"/>
                <a:gd name="connsiteY78" fmla="*/ 266002 h 1263819"/>
                <a:gd name="connsiteX79" fmla="*/ 467428 w 1421212"/>
                <a:gd name="connsiteY79" fmla="*/ 280872 h 1263819"/>
                <a:gd name="connsiteX80" fmla="*/ 1014644 w 1421212"/>
                <a:gd name="connsiteY80" fmla="*/ 283940 h 1263819"/>
                <a:gd name="connsiteX81" fmla="*/ 1287897 w 1421212"/>
                <a:gd name="connsiteY81" fmla="*/ 282288 h 1263819"/>
                <a:gd name="connsiteX82" fmla="*/ 1285772 w 1421212"/>
                <a:gd name="connsiteY82" fmla="*/ 484799 h 1263819"/>
                <a:gd name="connsiteX83" fmla="*/ 1269003 w 1421212"/>
                <a:gd name="connsiteY83" fmla="*/ 1251887 h 1263819"/>
                <a:gd name="connsiteX84" fmla="*/ 1273255 w 1421212"/>
                <a:gd name="connsiteY84" fmla="*/ 1244806 h 1263819"/>
                <a:gd name="connsiteX85" fmla="*/ 1309625 w 1421212"/>
                <a:gd name="connsiteY85" fmla="*/ 1167626 h 1263819"/>
                <a:gd name="connsiteX86" fmla="*/ 1317419 w 1421212"/>
                <a:gd name="connsiteY86" fmla="*/ 403370 h 1263819"/>
                <a:gd name="connsiteX87" fmla="*/ 1306555 w 1421212"/>
                <a:gd name="connsiteY87" fmla="*/ 282052 h 1263819"/>
                <a:gd name="connsiteX88" fmla="*/ 1403150 w 1421212"/>
                <a:gd name="connsiteY88" fmla="*/ 277568 h 1263819"/>
                <a:gd name="connsiteX89" fmla="*/ 1412125 w 1421212"/>
                <a:gd name="connsiteY89" fmla="*/ 106448 h 1263819"/>
                <a:gd name="connsiteX90" fmla="*/ 1269240 w 1421212"/>
                <a:gd name="connsiteY90" fmla="*/ 44845 h 1263819"/>
                <a:gd name="connsiteX91" fmla="*/ 894195 w 1421212"/>
                <a:gd name="connsiteY91" fmla="*/ 11565 h 1263819"/>
                <a:gd name="connsiteX92" fmla="*/ 702421 w 1421212"/>
                <a:gd name="connsiteY92" fmla="*/ 4012 h 1263819"/>
                <a:gd name="connsiteX93" fmla="*/ 602047 w 1421212"/>
                <a:gd name="connsiteY93" fmla="*/ 0 h 1263819"/>
                <a:gd name="connsiteX94" fmla="*/ 322653 w 1421212"/>
                <a:gd name="connsiteY94" fmla="*/ 19118 h 1263819"/>
                <a:gd name="connsiteX95" fmla="*/ 139854 w 1421212"/>
                <a:gd name="connsiteY95" fmla="*/ 29739 h 1263819"/>
                <a:gd name="connsiteX96" fmla="*/ 142216 w 1421212"/>
                <a:gd name="connsiteY96" fmla="*/ 152001 h 1263819"/>
                <a:gd name="connsiteX97" fmla="*/ 138437 w 1421212"/>
                <a:gd name="connsiteY97" fmla="*/ 261046 h 1263819"/>
                <a:gd name="connsiteX98" fmla="*/ 182129 w 1421212"/>
                <a:gd name="connsiteY98" fmla="*/ 275207 h 1263819"/>
                <a:gd name="connsiteX99" fmla="*/ 182366 w 1421212"/>
                <a:gd name="connsiteY99" fmla="*/ 397942 h 1263819"/>
                <a:gd name="connsiteX100" fmla="*/ 170085 w 1421212"/>
                <a:gd name="connsiteY100" fmla="*/ 517371 h 1263819"/>
                <a:gd name="connsiteX101" fmla="*/ 156386 w 1421212"/>
                <a:gd name="connsiteY101" fmla="*/ 526104 h 1263819"/>
                <a:gd name="connsiteX102" fmla="*/ 2401 w 1421212"/>
                <a:gd name="connsiteY102" fmla="*/ 756467 h 1263819"/>
                <a:gd name="connsiteX103" fmla="*/ 32159 w 1421212"/>
                <a:gd name="connsiteY103" fmla="*/ 921921 h 1263819"/>
                <a:gd name="connsiteX104" fmla="*/ 156150 w 1421212"/>
                <a:gd name="connsiteY104" fmla="*/ 1005475 h 1263819"/>
                <a:gd name="connsiteX105" fmla="*/ 156386 w 1421212"/>
                <a:gd name="connsiteY105" fmla="*/ 1093749 h 1263819"/>
                <a:gd name="connsiteX106" fmla="*/ 154261 w 1421212"/>
                <a:gd name="connsiteY106" fmla="*/ 1115936 h 1263819"/>
                <a:gd name="connsiteX107" fmla="*/ 162291 w 1421212"/>
                <a:gd name="connsiteY107" fmla="*/ 1150396 h 1263819"/>
                <a:gd name="connsiteX108" fmla="*/ 160165 w 1421212"/>
                <a:gd name="connsiteY108" fmla="*/ 1174706 h 1263819"/>
                <a:gd name="connsiteX109" fmla="*/ 414997 w 1421212"/>
                <a:gd name="connsiteY109" fmla="*/ 1221440 h 1263819"/>
                <a:gd name="connsiteX110" fmla="*/ 703366 w 1421212"/>
                <a:gd name="connsiteY110" fmla="*/ 1235601 h 1263819"/>
                <a:gd name="connsiteX111" fmla="*/ 980399 w 1421212"/>
                <a:gd name="connsiteY111" fmla="*/ 1262272 h 1263819"/>
                <a:gd name="connsiteX112" fmla="*/ 1269003 w 1421212"/>
                <a:gd name="connsiteY112" fmla="*/ 1251887 h 126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421212" h="1263819">
                  <a:moveTo>
                    <a:pt x="1401261" y="254201"/>
                  </a:moveTo>
                  <a:cubicBezTo>
                    <a:pt x="1304430" y="253493"/>
                    <a:pt x="1206890" y="253021"/>
                    <a:pt x="1105807" y="255617"/>
                  </a:cubicBezTo>
                  <a:cubicBezTo>
                    <a:pt x="1006614" y="258450"/>
                    <a:pt x="907893" y="272847"/>
                    <a:pt x="806810" y="262934"/>
                  </a:cubicBezTo>
                  <a:cubicBezTo>
                    <a:pt x="637001" y="246412"/>
                    <a:pt x="468373" y="263406"/>
                    <a:pt x="346271" y="249717"/>
                  </a:cubicBezTo>
                  <a:cubicBezTo>
                    <a:pt x="324070" y="247120"/>
                    <a:pt x="327377" y="251369"/>
                    <a:pt x="320528" y="237679"/>
                  </a:cubicBezTo>
                  <a:cubicBezTo>
                    <a:pt x="312734" y="221865"/>
                    <a:pt x="331628" y="201095"/>
                    <a:pt x="306357" y="188114"/>
                  </a:cubicBezTo>
                  <a:lnTo>
                    <a:pt x="309664" y="243344"/>
                  </a:lnTo>
                  <a:lnTo>
                    <a:pt x="234324" y="240512"/>
                  </a:lnTo>
                  <a:cubicBezTo>
                    <a:pt x="235269" y="201567"/>
                    <a:pt x="256052" y="77417"/>
                    <a:pt x="245897" y="56883"/>
                  </a:cubicBezTo>
                  <a:cubicBezTo>
                    <a:pt x="224641" y="64435"/>
                    <a:pt x="229364" y="65852"/>
                    <a:pt x="229601" y="92995"/>
                  </a:cubicBezTo>
                  <a:cubicBezTo>
                    <a:pt x="230309" y="155306"/>
                    <a:pt x="223460" y="175368"/>
                    <a:pt x="219681" y="236735"/>
                  </a:cubicBezTo>
                  <a:lnTo>
                    <a:pt x="176461" y="245468"/>
                  </a:lnTo>
                  <a:cubicBezTo>
                    <a:pt x="161582" y="244760"/>
                    <a:pt x="168668" y="244996"/>
                    <a:pt x="162763" y="241928"/>
                  </a:cubicBezTo>
                  <a:cubicBezTo>
                    <a:pt x="152844" y="214785"/>
                    <a:pt x="157567" y="69864"/>
                    <a:pt x="167959" y="42721"/>
                  </a:cubicBezTo>
                  <a:cubicBezTo>
                    <a:pt x="184491" y="48858"/>
                    <a:pt x="178351" y="35168"/>
                    <a:pt x="187325" y="61603"/>
                  </a:cubicBezTo>
                  <a:cubicBezTo>
                    <a:pt x="195355" y="85678"/>
                    <a:pt x="177878" y="182449"/>
                    <a:pt x="180949" y="218561"/>
                  </a:cubicBezTo>
                  <a:lnTo>
                    <a:pt x="186617" y="240748"/>
                  </a:lnTo>
                  <a:cubicBezTo>
                    <a:pt x="191576" y="233431"/>
                    <a:pt x="187325" y="246412"/>
                    <a:pt x="191340" y="228238"/>
                  </a:cubicBezTo>
                  <a:cubicBezTo>
                    <a:pt x="197245" y="202747"/>
                    <a:pt x="189451" y="247120"/>
                    <a:pt x="192757" y="218561"/>
                  </a:cubicBezTo>
                  <a:cubicBezTo>
                    <a:pt x="193702" y="212188"/>
                    <a:pt x="193702" y="200623"/>
                    <a:pt x="194411" y="194250"/>
                  </a:cubicBezTo>
                  <a:cubicBezTo>
                    <a:pt x="196064" y="177020"/>
                    <a:pt x="196772" y="160262"/>
                    <a:pt x="198426" y="143268"/>
                  </a:cubicBezTo>
                  <a:cubicBezTo>
                    <a:pt x="204566" y="83554"/>
                    <a:pt x="198898" y="50746"/>
                    <a:pt x="225113" y="44609"/>
                  </a:cubicBezTo>
                  <a:lnTo>
                    <a:pt x="257469" y="43193"/>
                  </a:lnTo>
                  <a:cubicBezTo>
                    <a:pt x="347215" y="47913"/>
                    <a:pt x="267625" y="50982"/>
                    <a:pt x="377209" y="38708"/>
                  </a:cubicBezTo>
                  <a:cubicBezTo>
                    <a:pt x="496714" y="25255"/>
                    <a:pt x="606535" y="24311"/>
                    <a:pt x="725803" y="30920"/>
                  </a:cubicBezTo>
                  <a:cubicBezTo>
                    <a:pt x="784138" y="34224"/>
                    <a:pt x="841528" y="31864"/>
                    <a:pt x="899391" y="37056"/>
                  </a:cubicBezTo>
                  <a:lnTo>
                    <a:pt x="1147138" y="62783"/>
                  </a:lnTo>
                  <a:cubicBezTo>
                    <a:pt x="1207362" y="60659"/>
                    <a:pt x="1321907" y="78361"/>
                    <a:pt x="1368433" y="102436"/>
                  </a:cubicBezTo>
                  <a:cubicBezTo>
                    <a:pt x="1396065" y="116597"/>
                    <a:pt x="1395121" y="130523"/>
                    <a:pt x="1395829" y="169467"/>
                  </a:cubicBezTo>
                  <a:cubicBezTo>
                    <a:pt x="1396538" y="202511"/>
                    <a:pt x="1402442" y="224226"/>
                    <a:pt x="1401261" y="254201"/>
                  </a:cubicBezTo>
                  <a:close/>
                  <a:moveTo>
                    <a:pt x="244479" y="546402"/>
                  </a:moveTo>
                  <a:cubicBezTo>
                    <a:pt x="283448" y="545694"/>
                    <a:pt x="237630" y="529173"/>
                    <a:pt x="306829" y="545458"/>
                  </a:cubicBezTo>
                  <a:cubicBezTo>
                    <a:pt x="343200" y="553955"/>
                    <a:pt x="356898" y="561508"/>
                    <a:pt x="390435" y="596440"/>
                  </a:cubicBezTo>
                  <a:cubicBezTo>
                    <a:pt x="426098" y="633496"/>
                    <a:pt x="455855" y="685422"/>
                    <a:pt x="447353" y="761187"/>
                  </a:cubicBezTo>
                  <a:cubicBezTo>
                    <a:pt x="444047" y="792343"/>
                    <a:pt x="436725" y="825622"/>
                    <a:pt x="425861" y="853946"/>
                  </a:cubicBezTo>
                  <a:cubicBezTo>
                    <a:pt x="398701" y="923338"/>
                    <a:pt x="304468" y="989425"/>
                    <a:pt x="218973" y="987301"/>
                  </a:cubicBezTo>
                  <a:cubicBezTo>
                    <a:pt x="152844" y="985413"/>
                    <a:pt x="102539" y="962990"/>
                    <a:pt x="58610" y="916965"/>
                  </a:cubicBezTo>
                  <a:cubicBezTo>
                    <a:pt x="-37276" y="816889"/>
                    <a:pt x="40661" y="518315"/>
                    <a:pt x="259122" y="523036"/>
                  </a:cubicBezTo>
                  <a:lnTo>
                    <a:pt x="244479" y="546402"/>
                  </a:lnTo>
                  <a:close/>
                  <a:moveTo>
                    <a:pt x="523637" y="695099"/>
                  </a:moveTo>
                  <a:cubicBezTo>
                    <a:pt x="537572" y="711857"/>
                    <a:pt x="541823" y="722243"/>
                    <a:pt x="542059" y="745609"/>
                  </a:cubicBezTo>
                  <a:cubicBezTo>
                    <a:pt x="542768" y="847337"/>
                    <a:pt x="523401" y="852293"/>
                    <a:pt x="453494" y="848045"/>
                  </a:cubicBezTo>
                  <a:cubicBezTo>
                    <a:pt x="455147" y="827983"/>
                    <a:pt x="462705" y="798007"/>
                    <a:pt x="465539" y="776293"/>
                  </a:cubicBezTo>
                  <a:cubicBezTo>
                    <a:pt x="469554" y="747970"/>
                    <a:pt x="466719" y="724367"/>
                    <a:pt x="469317" y="697696"/>
                  </a:cubicBezTo>
                  <a:lnTo>
                    <a:pt x="523637" y="695099"/>
                  </a:lnTo>
                  <a:close/>
                  <a:moveTo>
                    <a:pt x="470026" y="996506"/>
                  </a:moveTo>
                  <a:cubicBezTo>
                    <a:pt x="479001" y="1011140"/>
                    <a:pt x="461287" y="1132458"/>
                    <a:pt x="454675" y="1138830"/>
                  </a:cubicBezTo>
                  <a:cubicBezTo>
                    <a:pt x="442866" y="1150396"/>
                    <a:pt x="396340" y="1141427"/>
                    <a:pt x="381461" y="1139066"/>
                  </a:cubicBezTo>
                  <a:cubicBezTo>
                    <a:pt x="357371" y="1135526"/>
                    <a:pt x="332809" y="1130569"/>
                    <a:pt x="314623" y="1123252"/>
                  </a:cubicBezTo>
                  <a:cubicBezTo>
                    <a:pt x="308010" y="1097053"/>
                    <a:pt x="312262" y="1069910"/>
                    <a:pt x="315568" y="1043711"/>
                  </a:cubicBezTo>
                  <a:cubicBezTo>
                    <a:pt x="317457" y="1029078"/>
                    <a:pt x="317694" y="1017512"/>
                    <a:pt x="321000" y="1005475"/>
                  </a:cubicBezTo>
                  <a:cubicBezTo>
                    <a:pt x="335643" y="954257"/>
                    <a:pt x="406259" y="964642"/>
                    <a:pt x="446881" y="979040"/>
                  </a:cubicBezTo>
                  <a:cubicBezTo>
                    <a:pt x="472151" y="988009"/>
                    <a:pt x="460815" y="980928"/>
                    <a:pt x="470026" y="996506"/>
                  </a:cubicBezTo>
                  <a:close/>
                  <a:moveTo>
                    <a:pt x="1285772" y="484799"/>
                  </a:moveTo>
                  <a:cubicBezTo>
                    <a:pt x="1301359" y="511707"/>
                    <a:pt x="1306555" y="469458"/>
                    <a:pt x="1299234" y="589123"/>
                  </a:cubicBezTo>
                  <a:lnTo>
                    <a:pt x="1296164" y="930654"/>
                  </a:lnTo>
                  <a:cubicBezTo>
                    <a:pt x="1295455" y="951897"/>
                    <a:pt x="1297817" y="974791"/>
                    <a:pt x="1296636" y="995798"/>
                  </a:cubicBezTo>
                  <a:cubicBezTo>
                    <a:pt x="1295691" y="1015624"/>
                    <a:pt x="1291204" y="1029078"/>
                    <a:pt x="1291204" y="1049848"/>
                  </a:cubicBezTo>
                  <a:cubicBezTo>
                    <a:pt x="1291676" y="1158184"/>
                    <a:pt x="1305374" y="1217191"/>
                    <a:pt x="1218226" y="1228048"/>
                  </a:cubicBezTo>
                  <a:cubicBezTo>
                    <a:pt x="1168629" y="1234421"/>
                    <a:pt x="1028578" y="1243626"/>
                    <a:pt x="983233" y="1238670"/>
                  </a:cubicBezTo>
                  <a:cubicBezTo>
                    <a:pt x="942847" y="1234421"/>
                    <a:pt x="911199" y="1227104"/>
                    <a:pt x="871758" y="1224980"/>
                  </a:cubicBezTo>
                  <a:lnTo>
                    <a:pt x="402716" y="1195005"/>
                  </a:lnTo>
                  <a:cubicBezTo>
                    <a:pt x="358079" y="1190756"/>
                    <a:pt x="326196" y="1196893"/>
                    <a:pt x="284629" y="1186508"/>
                  </a:cubicBezTo>
                  <a:cubicBezTo>
                    <a:pt x="243299" y="1176359"/>
                    <a:pt x="221571" y="1169986"/>
                    <a:pt x="187561" y="1157476"/>
                  </a:cubicBezTo>
                  <a:lnTo>
                    <a:pt x="192521" y="1018220"/>
                  </a:lnTo>
                  <a:lnTo>
                    <a:pt x="295729" y="1005475"/>
                  </a:lnTo>
                  <a:cubicBezTo>
                    <a:pt x="301634" y="1122308"/>
                    <a:pt x="245424" y="1146619"/>
                    <a:pt x="375556" y="1165737"/>
                  </a:cubicBezTo>
                  <a:cubicBezTo>
                    <a:pt x="477820" y="1181079"/>
                    <a:pt x="473332" y="1194297"/>
                    <a:pt x="486086" y="1083364"/>
                  </a:cubicBezTo>
                  <a:cubicBezTo>
                    <a:pt x="496950" y="987773"/>
                    <a:pt x="544185" y="969835"/>
                    <a:pt x="391852" y="948592"/>
                  </a:cubicBezTo>
                  <a:cubicBezTo>
                    <a:pt x="405787" y="923102"/>
                    <a:pt x="431530" y="901387"/>
                    <a:pt x="445228" y="868107"/>
                  </a:cubicBezTo>
                  <a:cubicBezTo>
                    <a:pt x="474986" y="867871"/>
                    <a:pt x="501909" y="867163"/>
                    <a:pt x="524582" y="860318"/>
                  </a:cubicBezTo>
                  <a:cubicBezTo>
                    <a:pt x="568274" y="846865"/>
                    <a:pt x="559300" y="797535"/>
                    <a:pt x="560953" y="734752"/>
                  </a:cubicBezTo>
                  <a:cubicBezTo>
                    <a:pt x="562370" y="688727"/>
                    <a:pt x="562370" y="697932"/>
                    <a:pt x="546074" y="669609"/>
                  </a:cubicBezTo>
                  <a:lnTo>
                    <a:pt x="464358" y="668192"/>
                  </a:lnTo>
                  <a:cubicBezTo>
                    <a:pt x="460579" y="663472"/>
                    <a:pt x="423500" y="571893"/>
                    <a:pt x="368943" y="541918"/>
                  </a:cubicBezTo>
                  <a:cubicBezTo>
                    <a:pt x="215666" y="458128"/>
                    <a:pt x="196772" y="551831"/>
                    <a:pt x="197008" y="474178"/>
                  </a:cubicBezTo>
                  <a:cubicBezTo>
                    <a:pt x="197008" y="462613"/>
                    <a:pt x="198898" y="453408"/>
                    <a:pt x="200551" y="444203"/>
                  </a:cubicBezTo>
                  <a:cubicBezTo>
                    <a:pt x="209998" y="393929"/>
                    <a:pt x="182366" y="383072"/>
                    <a:pt x="203385" y="273083"/>
                  </a:cubicBezTo>
                  <a:cubicBezTo>
                    <a:pt x="230309" y="272139"/>
                    <a:pt x="237630" y="262934"/>
                    <a:pt x="273293" y="266002"/>
                  </a:cubicBezTo>
                  <a:cubicBezTo>
                    <a:pt x="332100" y="271195"/>
                    <a:pt x="397520" y="284885"/>
                    <a:pt x="467428" y="280872"/>
                  </a:cubicBezTo>
                  <a:cubicBezTo>
                    <a:pt x="671246" y="269307"/>
                    <a:pt x="864673" y="302823"/>
                    <a:pt x="1014644" y="283940"/>
                  </a:cubicBezTo>
                  <a:cubicBezTo>
                    <a:pt x="1024563" y="282760"/>
                    <a:pt x="1277270" y="268835"/>
                    <a:pt x="1287897" y="282288"/>
                  </a:cubicBezTo>
                  <a:cubicBezTo>
                    <a:pt x="1298289" y="318636"/>
                    <a:pt x="1296636" y="448215"/>
                    <a:pt x="1285772" y="484799"/>
                  </a:cubicBezTo>
                  <a:close/>
                  <a:moveTo>
                    <a:pt x="1269003" y="1251887"/>
                  </a:moveTo>
                  <a:lnTo>
                    <a:pt x="1273255" y="1244806"/>
                  </a:lnTo>
                  <a:cubicBezTo>
                    <a:pt x="1296872" y="1203974"/>
                    <a:pt x="1293802" y="1232061"/>
                    <a:pt x="1309625" y="1167626"/>
                  </a:cubicBezTo>
                  <a:cubicBezTo>
                    <a:pt x="1317183" y="1136234"/>
                    <a:pt x="1317655" y="500613"/>
                    <a:pt x="1317419" y="403370"/>
                  </a:cubicBezTo>
                  <a:cubicBezTo>
                    <a:pt x="1317419" y="350500"/>
                    <a:pt x="1311515" y="323593"/>
                    <a:pt x="1306555" y="282052"/>
                  </a:cubicBezTo>
                  <a:lnTo>
                    <a:pt x="1403150" y="277568"/>
                  </a:lnTo>
                  <a:cubicBezTo>
                    <a:pt x="1431728" y="279456"/>
                    <a:pt x="1419683" y="136188"/>
                    <a:pt x="1412125" y="106448"/>
                  </a:cubicBezTo>
                  <a:cubicBezTo>
                    <a:pt x="1400789" y="62547"/>
                    <a:pt x="1331354" y="56646"/>
                    <a:pt x="1269240" y="44845"/>
                  </a:cubicBezTo>
                  <a:lnTo>
                    <a:pt x="894195" y="11565"/>
                  </a:lnTo>
                  <a:cubicBezTo>
                    <a:pt x="833498" y="5665"/>
                    <a:pt x="762410" y="7789"/>
                    <a:pt x="702421" y="4012"/>
                  </a:cubicBezTo>
                  <a:cubicBezTo>
                    <a:pt x="669357" y="2124"/>
                    <a:pt x="633222" y="3068"/>
                    <a:pt x="602047" y="0"/>
                  </a:cubicBezTo>
                  <a:lnTo>
                    <a:pt x="322653" y="19118"/>
                  </a:lnTo>
                  <a:cubicBezTo>
                    <a:pt x="231962" y="27143"/>
                    <a:pt x="173627" y="-1180"/>
                    <a:pt x="139854" y="29739"/>
                  </a:cubicBezTo>
                  <a:cubicBezTo>
                    <a:pt x="138437" y="67268"/>
                    <a:pt x="147176" y="103380"/>
                    <a:pt x="142216" y="152001"/>
                  </a:cubicBezTo>
                  <a:cubicBezTo>
                    <a:pt x="138201" y="189530"/>
                    <a:pt x="138673" y="221393"/>
                    <a:pt x="138437" y="261046"/>
                  </a:cubicBezTo>
                  <a:cubicBezTo>
                    <a:pt x="153552" y="268363"/>
                    <a:pt x="158276" y="275207"/>
                    <a:pt x="182129" y="275207"/>
                  </a:cubicBezTo>
                  <a:cubicBezTo>
                    <a:pt x="177170" y="372923"/>
                    <a:pt x="181185" y="326189"/>
                    <a:pt x="182366" y="397942"/>
                  </a:cubicBezTo>
                  <a:cubicBezTo>
                    <a:pt x="182602" y="428389"/>
                    <a:pt x="173155" y="482439"/>
                    <a:pt x="170085" y="517371"/>
                  </a:cubicBezTo>
                  <a:lnTo>
                    <a:pt x="156386" y="526104"/>
                  </a:lnTo>
                  <a:cubicBezTo>
                    <a:pt x="74434" y="574726"/>
                    <a:pt x="11139" y="656155"/>
                    <a:pt x="2401" y="756467"/>
                  </a:cubicBezTo>
                  <a:cubicBezTo>
                    <a:pt x="-3031" y="817834"/>
                    <a:pt x="-1614" y="881089"/>
                    <a:pt x="32159" y="921921"/>
                  </a:cubicBezTo>
                  <a:cubicBezTo>
                    <a:pt x="55068" y="949537"/>
                    <a:pt x="114347" y="1001935"/>
                    <a:pt x="156150" y="1005475"/>
                  </a:cubicBezTo>
                  <a:cubicBezTo>
                    <a:pt x="142688" y="1036631"/>
                    <a:pt x="159221" y="1053861"/>
                    <a:pt x="156386" y="1093749"/>
                  </a:cubicBezTo>
                  <a:cubicBezTo>
                    <a:pt x="155678" y="1100594"/>
                    <a:pt x="154261" y="1108855"/>
                    <a:pt x="154261" y="1115936"/>
                  </a:cubicBezTo>
                  <a:cubicBezTo>
                    <a:pt x="154261" y="1152992"/>
                    <a:pt x="162291" y="1123016"/>
                    <a:pt x="162291" y="1150396"/>
                  </a:cubicBezTo>
                  <a:cubicBezTo>
                    <a:pt x="162291" y="1153700"/>
                    <a:pt x="160165" y="1167862"/>
                    <a:pt x="160165" y="1174706"/>
                  </a:cubicBezTo>
                  <a:cubicBezTo>
                    <a:pt x="222043" y="1210110"/>
                    <a:pt x="329266" y="1218135"/>
                    <a:pt x="414997" y="1221440"/>
                  </a:cubicBezTo>
                  <a:cubicBezTo>
                    <a:pt x="510884" y="1225216"/>
                    <a:pt x="600866" y="1232297"/>
                    <a:pt x="703366" y="1235601"/>
                  </a:cubicBezTo>
                  <a:cubicBezTo>
                    <a:pt x="790987" y="1238198"/>
                    <a:pt x="889944" y="1254247"/>
                    <a:pt x="980399" y="1262272"/>
                  </a:cubicBezTo>
                  <a:cubicBezTo>
                    <a:pt x="1071089" y="1270297"/>
                    <a:pt x="1186106" y="1244098"/>
                    <a:pt x="1269003" y="12518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E2D47CA-AE09-2D40-8A90-21F10A1AE30E}"/>
                </a:ext>
              </a:extLst>
            </p:cNvPr>
            <p:cNvSpPr/>
            <p:nvPr/>
          </p:nvSpPr>
          <p:spPr>
            <a:xfrm>
              <a:off x="8020004" y="4312840"/>
              <a:ext cx="215079" cy="211172"/>
            </a:xfrm>
            <a:custGeom>
              <a:avLst/>
              <a:gdLst>
                <a:gd name="connsiteX0" fmla="*/ 185740 w 215079"/>
                <a:gd name="connsiteY0" fmla="*/ 46578 h 211172"/>
                <a:gd name="connsiteX1" fmla="*/ 188574 w 215079"/>
                <a:gd name="connsiteY1" fmla="*/ 111721 h 211172"/>
                <a:gd name="connsiteX2" fmla="*/ 180545 w 215079"/>
                <a:gd name="connsiteY2" fmla="*/ 181113 h 211172"/>
                <a:gd name="connsiteX3" fmla="*/ 99301 w 215079"/>
                <a:gd name="connsiteY3" fmla="*/ 174976 h 211172"/>
                <a:gd name="connsiteX4" fmla="*/ 58206 w 215079"/>
                <a:gd name="connsiteY4" fmla="*/ 185126 h 211172"/>
                <a:gd name="connsiteX5" fmla="*/ 21127 w 215079"/>
                <a:gd name="connsiteY5" fmla="*/ 172852 h 211172"/>
                <a:gd name="connsiteX6" fmla="*/ 46634 w 215079"/>
                <a:gd name="connsiteY6" fmla="*/ 35720 h 211172"/>
                <a:gd name="connsiteX7" fmla="*/ 185740 w 215079"/>
                <a:gd name="connsiteY7" fmla="*/ 46578 h 211172"/>
                <a:gd name="connsiteX8" fmla="*/ 214554 w 215079"/>
                <a:gd name="connsiteY8" fmla="*/ 188902 h 211172"/>
                <a:gd name="connsiteX9" fmla="*/ 187866 w 215079"/>
                <a:gd name="connsiteY9" fmla="*/ 6217 h 211172"/>
                <a:gd name="connsiteX10" fmla="*/ 38131 w 215079"/>
                <a:gd name="connsiteY10" fmla="*/ 5509 h 211172"/>
                <a:gd name="connsiteX11" fmla="*/ 26559 w 215079"/>
                <a:gd name="connsiteY11" fmla="*/ 21323 h 211172"/>
                <a:gd name="connsiteX12" fmla="*/ 21835 w 215079"/>
                <a:gd name="connsiteY12" fmla="*/ 48938 h 211172"/>
                <a:gd name="connsiteX13" fmla="*/ 37659 w 215079"/>
                <a:gd name="connsiteY13" fmla="*/ 210144 h 211172"/>
                <a:gd name="connsiteX14" fmla="*/ 129059 w 215079"/>
                <a:gd name="connsiteY14" fmla="*/ 204244 h 211172"/>
                <a:gd name="connsiteX15" fmla="*/ 214554 w 215079"/>
                <a:gd name="connsiteY15" fmla="*/ 188902 h 2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079" h="211172">
                  <a:moveTo>
                    <a:pt x="185740" y="46578"/>
                  </a:moveTo>
                  <a:cubicBezTo>
                    <a:pt x="193534" y="63572"/>
                    <a:pt x="191881" y="88827"/>
                    <a:pt x="188574" y="111721"/>
                  </a:cubicBezTo>
                  <a:cubicBezTo>
                    <a:pt x="185740" y="130839"/>
                    <a:pt x="186921" y="175920"/>
                    <a:pt x="180545" y="181113"/>
                  </a:cubicBezTo>
                  <a:cubicBezTo>
                    <a:pt x="144882" y="192914"/>
                    <a:pt x="140159" y="167424"/>
                    <a:pt x="99301" y="174976"/>
                  </a:cubicBezTo>
                  <a:cubicBezTo>
                    <a:pt x="86547" y="177337"/>
                    <a:pt x="71196" y="184653"/>
                    <a:pt x="58206" y="185126"/>
                  </a:cubicBezTo>
                  <a:cubicBezTo>
                    <a:pt x="32227" y="186070"/>
                    <a:pt x="40966" y="180877"/>
                    <a:pt x="21127" y="172852"/>
                  </a:cubicBezTo>
                  <a:cubicBezTo>
                    <a:pt x="20655" y="142877"/>
                    <a:pt x="30338" y="50118"/>
                    <a:pt x="46634" y="35720"/>
                  </a:cubicBezTo>
                  <a:cubicBezTo>
                    <a:pt x="62221" y="22267"/>
                    <a:pt x="165902" y="18490"/>
                    <a:pt x="185740" y="46578"/>
                  </a:cubicBezTo>
                  <a:close/>
                  <a:moveTo>
                    <a:pt x="214554" y="188902"/>
                  </a:moveTo>
                  <a:cubicBezTo>
                    <a:pt x="199911" y="135560"/>
                    <a:pt x="238643" y="27696"/>
                    <a:pt x="187866" y="6217"/>
                  </a:cubicBezTo>
                  <a:cubicBezTo>
                    <a:pt x="169917" y="-1336"/>
                    <a:pt x="53483" y="-2516"/>
                    <a:pt x="38131" y="5509"/>
                  </a:cubicBezTo>
                  <a:cubicBezTo>
                    <a:pt x="27504" y="10938"/>
                    <a:pt x="31046" y="5981"/>
                    <a:pt x="26559" y="21323"/>
                  </a:cubicBezTo>
                  <a:cubicBezTo>
                    <a:pt x="25614" y="24863"/>
                    <a:pt x="23252" y="42329"/>
                    <a:pt x="21835" y="48938"/>
                  </a:cubicBezTo>
                  <a:cubicBezTo>
                    <a:pt x="11444" y="95671"/>
                    <a:pt x="-29414" y="199523"/>
                    <a:pt x="37659" y="210144"/>
                  </a:cubicBezTo>
                  <a:cubicBezTo>
                    <a:pt x="73085" y="215573"/>
                    <a:pt x="86783" y="197399"/>
                    <a:pt x="129059" y="204244"/>
                  </a:cubicBezTo>
                  <a:cubicBezTo>
                    <a:pt x="176057" y="212033"/>
                    <a:pt x="191881" y="204480"/>
                    <a:pt x="214554" y="18890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7AB7714-3D96-AA4C-B1C1-1AD328D799A2}"/>
                </a:ext>
              </a:extLst>
            </p:cNvPr>
            <p:cNvSpPr/>
            <p:nvPr/>
          </p:nvSpPr>
          <p:spPr>
            <a:xfrm>
              <a:off x="7646216" y="4624204"/>
              <a:ext cx="199586" cy="204123"/>
            </a:xfrm>
            <a:custGeom>
              <a:avLst/>
              <a:gdLst>
                <a:gd name="connsiteX0" fmla="*/ 39709 w 199586"/>
                <a:gd name="connsiteY0" fmla="*/ 29539 h 204123"/>
                <a:gd name="connsiteX1" fmla="*/ 167716 w 199586"/>
                <a:gd name="connsiteY1" fmla="*/ 178236 h 204123"/>
                <a:gd name="connsiteX2" fmla="*/ 39709 w 199586"/>
                <a:gd name="connsiteY2" fmla="*/ 29539 h 204123"/>
                <a:gd name="connsiteX3" fmla="*/ 168896 w 199586"/>
                <a:gd name="connsiteY3" fmla="*/ 197355 h 204123"/>
                <a:gd name="connsiteX4" fmla="*/ 194639 w 199586"/>
                <a:gd name="connsiteY4" fmla="*/ 125130 h 204123"/>
                <a:gd name="connsiteX5" fmla="*/ 106074 w 199586"/>
                <a:gd name="connsiteY5" fmla="*/ 13489 h 204123"/>
                <a:gd name="connsiteX6" fmla="*/ 25775 w 199586"/>
                <a:gd name="connsiteY6" fmla="*/ 3576 h 204123"/>
                <a:gd name="connsiteX7" fmla="*/ 1449 w 199586"/>
                <a:gd name="connsiteY7" fmla="*/ 173280 h 204123"/>
                <a:gd name="connsiteX8" fmla="*/ 73246 w 199586"/>
                <a:gd name="connsiteY8" fmla="*/ 203491 h 204123"/>
                <a:gd name="connsiteX9" fmla="*/ 168896 w 199586"/>
                <a:gd name="connsiteY9" fmla="*/ 197355 h 20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86" h="204123">
                  <a:moveTo>
                    <a:pt x="39709" y="29539"/>
                  </a:moveTo>
                  <a:cubicBezTo>
                    <a:pt x="227940" y="41341"/>
                    <a:pt x="173148" y="84534"/>
                    <a:pt x="167716" y="178236"/>
                  </a:cubicBezTo>
                  <a:cubicBezTo>
                    <a:pt x="30498" y="171392"/>
                    <a:pt x="-11541" y="218833"/>
                    <a:pt x="39709" y="29539"/>
                  </a:cubicBezTo>
                  <a:close/>
                  <a:moveTo>
                    <a:pt x="168896" y="197355"/>
                  </a:moveTo>
                  <a:cubicBezTo>
                    <a:pt x="191569" y="187441"/>
                    <a:pt x="182831" y="197827"/>
                    <a:pt x="194639" y="125130"/>
                  </a:cubicBezTo>
                  <a:cubicBezTo>
                    <a:pt x="213770" y="8297"/>
                    <a:pt x="175982" y="17030"/>
                    <a:pt x="106074" y="13489"/>
                  </a:cubicBezTo>
                  <a:cubicBezTo>
                    <a:pt x="79150" y="12073"/>
                    <a:pt x="37111" y="-7989"/>
                    <a:pt x="25775" y="3576"/>
                  </a:cubicBezTo>
                  <a:cubicBezTo>
                    <a:pt x="17981" y="11601"/>
                    <a:pt x="-6109" y="152273"/>
                    <a:pt x="1449" y="173280"/>
                  </a:cubicBezTo>
                  <a:cubicBezTo>
                    <a:pt x="10660" y="199243"/>
                    <a:pt x="38764" y="203727"/>
                    <a:pt x="73246" y="203491"/>
                  </a:cubicBezTo>
                  <a:cubicBezTo>
                    <a:pt x="101823" y="203491"/>
                    <a:pt x="146460" y="207032"/>
                    <a:pt x="168896" y="1973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DB31A5B-C1F5-AB42-851B-363DA32C3F99}"/>
                </a:ext>
              </a:extLst>
            </p:cNvPr>
            <p:cNvSpPr/>
            <p:nvPr/>
          </p:nvSpPr>
          <p:spPr>
            <a:xfrm>
              <a:off x="8000401" y="4638166"/>
              <a:ext cx="192773" cy="210581"/>
            </a:xfrm>
            <a:custGeom>
              <a:avLst/>
              <a:gdLst>
                <a:gd name="connsiteX0" fmla="*/ 149843 w 192773"/>
                <a:gd name="connsiteY0" fmla="*/ 179617 h 210581"/>
                <a:gd name="connsiteX1" fmla="*/ 45217 w 192773"/>
                <a:gd name="connsiteY1" fmla="*/ 36584 h 210581"/>
                <a:gd name="connsiteX2" fmla="*/ 166611 w 192773"/>
                <a:gd name="connsiteY2" fmla="*/ 62783 h 210581"/>
                <a:gd name="connsiteX3" fmla="*/ 149843 w 192773"/>
                <a:gd name="connsiteY3" fmla="*/ 179617 h 210581"/>
                <a:gd name="connsiteX4" fmla="*/ 40258 w 192773"/>
                <a:gd name="connsiteY4" fmla="*/ 0 h 210581"/>
                <a:gd name="connsiteX5" fmla="*/ 344 w 192773"/>
                <a:gd name="connsiteY5" fmla="*/ 165927 h 210581"/>
                <a:gd name="connsiteX6" fmla="*/ 50886 w 192773"/>
                <a:gd name="connsiteY6" fmla="*/ 210536 h 210581"/>
                <a:gd name="connsiteX7" fmla="*/ 177711 w 192773"/>
                <a:gd name="connsiteY7" fmla="*/ 148933 h 210581"/>
                <a:gd name="connsiteX8" fmla="*/ 82769 w 192773"/>
                <a:gd name="connsiteY8" fmla="*/ 13926 h 210581"/>
                <a:gd name="connsiteX9" fmla="*/ 40258 w 192773"/>
                <a:gd name="connsiteY9" fmla="*/ 0 h 21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73" h="210581">
                  <a:moveTo>
                    <a:pt x="149843" y="179617"/>
                  </a:moveTo>
                  <a:cubicBezTo>
                    <a:pt x="-18077" y="182449"/>
                    <a:pt x="11917" y="201331"/>
                    <a:pt x="45217" y="36584"/>
                  </a:cubicBezTo>
                  <a:cubicBezTo>
                    <a:pt x="83950" y="33988"/>
                    <a:pt x="141104" y="46969"/>
                    <a:pt x="166611" y="62783"/>
                  </a:cubicBezTo>
                  <a:cubicBezTo>
                    <a:pt x="171098" y="116833"/>
                    <a:pt x="163305" y="135716"/>
                    <a:pt x="149843" y="179617"/>
                  </a:cubicBezTo>
                  <a:close/>
                  <a:moveTo>
                    <a:pt x="40258" y="0"/>
                  </a:moveTo>
                  <a:cubicBezTo>
                    <a:pt x="24906" y="17466"/>
                    <a:pt x="3178" y="137840"/>
                    <a:pt x="344" y="165927"/>
                  </a:cubicBezTo>
                  <a:cubicBezTo>
                    <a:pt x="-2962" y="197791"/>
                    <a:pt x="17821" y="211480"/>
                    <a:pt x="50886" y="210536"/>
                  </a:cubicBezTo>
                  <a:cubicBezTo>
                    <a:pt x="196605" y="205816"/>
                    <a:pt x="153858" y="217853"/>
                    <a:pt x="177711" y="148933"/>
                  </a:cubicBezTo>
                  <a:cubicBezTo>
                    <a:pt x="226127" y="7789"/>
                    <a:pt x="147953" y="22659"/>
                    <a:pt x="82769" y="13926"/>
                  </a:cubicBezTo>
                  <a:cubicBezTo>
                    <a:pt x="48051" y="9205"/>
                    <a:pt x="59152" y="5901"/>
                    <a:pt x="4025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00072-B539-D946-9857-C9F9A25731E1}"/>
                </a:ext>
              </a:extLst>
            </p:cNvPr>
            <p:cNvSpPr/>
            <p:nvPr/>
          </p:nvSpPr>
          <p:spPr>
            <a:xfrm>
              <a:off x="8004942" y="4935403"/>
              <a:ext cx="192041" cy="195587"/>
            </a:xfrm>
            <a:custGeom>
              <a:avLst/>
              <a:gdLst>
                <a:gd name="connsiteX0" fmla="*/ 19420 w 192041"/>
                <a:gd name="connsiteY0" fmla="*/ 148382 h 195587"/>
                <a:gd name="connsiteX1" fmla="*/ 41148 w 192041"/>
                <a:gd name="connsiteY1" fmla="*/ 33673 h 195587"/>
                <a:gd name="connsiteX2" fmla="*/ 117196 w 192041"/>
                <a:gd name="connsiteY2" fmla="*/ 28480 h 195587"/>
                <a:gd name="connsiteX3" fmla="*/ 168446 w 192041"/>
                <a:gd name="connsiteY3" fmla="*/ 59399 h 195587"/>
                <a:gd name="connsiteX4" fmla="*/ 162542 w 192041"/>
                <a:gd name="connsiteY4" fmla="*/ 144133 h 195587"/>
                <a:gd name="connsiteX5" fmla="*/ 19420 w 192041"/>
                <a:gd name="connsiteY5" fmla="*/ 148382 h 195587"/>
                <a:gd name="connsiteX6" fmla="*/ 30284 w 192041"/>
                <a:gd name="connsiteY6" fmla="*/ 2989 h 195587"/>
                <a:gd name="connsiteX7" fmla="*/ 3596 w 192041"/>
                <a:gd name="connsiteY7" fmla="*/ 163723 h 195587"/>
                <a:gd name="connsiteX8" fmla="*/ 68308 w 192041"/>
                <a:gd name="connsiteY8" fmla="*/ 173873 h 195587"/>
                <a:gd name="connsiteX9" fmla="*/ 144592 w 192041"/>
                <a:gd name="connsiteY9" fmla="*/ 170568 h 195587"/>
                <a:gd name="connsiteX10" fmla="*/ 155456 w 192041"/>
                <a:gd name="connsiteY10" fmla="*/ 195587 h 195587"/>
                <a:gd name="connsiteX11" fmla="*/ 181908 w 192041"/>
                <a:gd name="connsiteY11" fmla="*/ 127375 h 195587"/>
                <a:gd name="connsiteX12" fmla="*/ 124990 w 192041"/>
                <a:gd name="connsiteY12" fmla="*/ 629 h 195587"/>
                <a:gd name="connsiteX13" fmla="*/ 30284 w 192041"/>
                <a:gd name="connsiteY13" fmla="*/ 2989 h 19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041" h="195587">
                  <a:moveTo>
                    <a:pt x="19420" y="148382"/>
                  </a:moveTo>
                  <a:cubicBezTo>
                    <a:pt x="15169" y="111797"/>
                    <a:pt x="25797" y="58219"/>
                    <a:pt x="41148" y="33673"/>
                  </a:cubicBezTo>
                  <a:cubicBezTo>
                    <a:pt x="58861" y="26592"/>
                    <a:pt x="93815" y="25176"/>
                    <a:pt x="117196" y="28480"/>
                  </a:cubicBezTo>
                  <a:cubicBezTo>
                    <a:pt x="139160" y="31784"/>
                    <a:pt x="154984" y="48070"/>
                    <a:pt x="168446" y="59399"/>
                  </a:cubicBezTo>
                  <a:lnTo>
                    <a:pt x="162542" y="144133"/>
                  </a:lnTo>
                  <a:lnTo>
                    <a:pt x="19420" y="148382"/>
                  </a:lnTo>
                  <a:close/>
                  <a:moveTo>
                    <a:pt x="30284" y="2989"/>
                  </a:moveTo>
                  <a:cubicBezTo>
                    <a:pt x="18948" y="23051"/>
                    <a:pt x="-10102" y="144133"/>
                    <a:pt x="3596" y="163723"/>
                  </a:cubicBezTo>
                  <a:cubicBezTo>
                    <a:pt x="16113" y="178829"/>
                    <a:pt x="41856" y="175997"/>
                    <a:pt x="68308" y="173873"/>
                  </a:cubicBezTo>
                  <a:cubicBezTo>
                    <a:pt x="98774" y="171748"/>
                    <a:pt x="109166" y="166556"/>
                    <a:pt x="144592" y="170568"/>
                  </a:cubicBezTo>
                  <a:cubicBezTo>
                    <a:pt x="155220" y="186146"/>
                    <a:pt x="146245" y="181189"/>
                    <a:pt x="155456" y="195587"/>
                  </a:cubicBezTo>
                  <a:cubicBezTo>
                    <a:pt x="181435" y="183550"/>
                    <a:pt x="175531" y="162071"/>
                    <a:pt x="181908" y="127375"/>
                  </a:cubicBezTo>
                  <a:cubicBezTo>
                    <a:pt x="189938" y="83002"/>
                    <a:pt x="217570" y="16915"/>
                    <a:pt x="124990" y="629"/>
                  </a:cubicBezTo>
                  <a:cubicBezTo>
                    <a:pt x="114834" y="-1259"/>
                    <a:pt x="46816" y="1573"/>
                    <a:pt x="30284" y="29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5C6906C-F794-CA4E-9E60-04CCB9AD623B}"/>
                </a:ext>
              </a:extLst>
            </p:cNvPr>
            <p:cNvSpPr/>
            <p:nvPr/>
          </p:nvSpPr>
          <p:spPr>
            <a:xfrm>
              <a:off x="7646633" y="4921265"/>
              <a:ext cx="197710" cy="207760"/>
            </a:xfrm>
            <a:custGeom>
              <a:avLst/>
              <a:gdLst>
                <a:gd name="connsiteX0" fmla="*/ 172967 w 197710"/>
                <a:gd name="connsiteY0" fmla="*/ 163700 h 207760"/>
                <a:gd name="connsiteX1" fmla="*/ 25358 w 197710"/>
                <a:gd name="connsiteY1" fmla="*/ 161104 h 207760"/>
                <a:gd name="connsiteX2" fmla="*/ 33860 w 197710"/>
                <a:gd name="connsiteY2" fmla="*/ 47103 h 207760"/>
                <a:gd name="connsiteX3" fmla="*/ 40473 w 197710"/>
                <a:gd name="connsiteY3" fmla="*/ 34593 h 207760"/>
                <a:gd name="connsiteX4" fmla="*/ 177454 w 197710"/>
                <a:gd name="connsiteY4" fmla="*/ 65277 h 207760"/>
                <a:gd name="connsiteX5" fmla="*/ 172967 w 197710"/>
                <a:gd name="connsiteY5" fmla="*/ 163700 h 207760"/>
                <a:gd name="connsiteX6" fmla="*/ 18981 w 197710"/>
                <a:gd name="connsiteY6" fmla="*/ 370 h 207760"/>
                <a:gd name="connsiteX7" fmla="*/ 15439 w 197710"/>
                <a:gd name="connsiteY7" fmla="*/ 44507 h 207760"/>
                <a:gd name="connsiteX8" fmla="*/ 13313 w 197710"/>
                <a:gd name="connsiteY8" fmla="*/ 188955 h 207760"/>
                <a:gd name="connsiteX9" fmla="*/ 168716 w 197710"/>
                <a:gd name="connsiteY9" fmla="*/ 197924 h 207760"/>
                <a:gd name="connsiteX10" fmla="*/ 176746 w 197710"/>
                <a:gd name="connsiteY10" fmla="*/ 205713 h 207760"/>
                <a:gd name="connsiteX11" fmla="*/ 186665 w 197710"/>
                <a:gd name="connsiteY11" fmla="*/ 37898 h 207760"/>
                <a:gd name="connsiteX12" fmla="*/ 109672 w 197710"/>
                <a:gd name="connsiteY12" fmla="*/ 12879 h 207760"/>
                <a:gd name="connsiteX13" fmla="*/ 62673 w 197710"/>
                <a:gd name="connsiteY13" fmla="*/ 9811 h 207760"/>
                <a:gd name="connsiteX14" fmla="*/ 18981 w 197710"/>
                <a:gd name="connsiteY14" fmla="*/ 370 h 20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710" h="207760">
                  <a:moveTo>
                    <a:pt x="172967" y="163700"/>
                  </a:moveTo>
                  <a:cubicBezTo>
                    <a:pt x="139902" y="162048"/>
                    <a:pt x="46377" y="189427"/>
                    <a:pt x="25358" y="161104"/>
                  </a:cubicBezTo>
                  <a:cubicBezTo>
                    <a:pt x="12841" y="144110"/>
                    <a:pt x="20634" y="75662"/>
                    <a:pt x="33860" y="47103"/>
                  </a:cubicBezTo>
                  <a:cubicBezTo>
                    <a:pt x="39292" y="35538"/>
                    <a:pt x="36222" y="41438"/>
                    <a:pt x="40473" y="34593"/>
                  </a:cubicBezTo>
                  <a:cubicBezTo>
                    <a:pt x="100934" y="34829"/>
                    <a:pt x="133526" y="42854"/>
                    <a:pt x="177454" y="65277"/>
                  </a:cubicBezTo>
                  <a:lnTo>
                    <a:pt x="172967" y="163700"/>
                  </a:lnTo>
                  <a:close/>
                  <a:moveTo>
                    <a:pt x="18981" y="370"/>
                  </a:moveTo>
                  <a:cubicBezTo>
                    <a:pt x="14022" y="16183"/>
                    <a:pt x="18273" y="25860"/>
                    <a:pt x="15439" y="44507"/>
                  </a:cubicBezTo>
                  <a:cubicBezTo>
                    <a:pt x="8117" y="93128"/>
                    <a:pt x="-14083" y="140098"/>
                    <a:pt x="13313" y="188955"/>
                  </a:cubicBezTo>
                  <a:cubicBezTo>
                    <a:pt x="79442" y="205477"/>
                    <a:pt x="134707" y="170781"/>
                    <a:pt x="168716" y="197924"/>
                  </a:cubicBezTo>
                  <a:cubicBezTo>
                    <a:pt x="197529" y="221055"/>
                    <a:pt x="152656" y="194620"/>
                    <a:pt x="176746" y="205713"/>
                  </a:cubicBezTo>
                  <a:cubicBezTo>
                    <a:pt x="197057" y="171017"/>
                    <a:pt x="206740" y="57016"/>
                    <a:pt x="186665" y="37898"/>
                  </a:cubicBezTo>
                  <a:cubicBezTo>
                    <a:pt x="175801" y="27749"/>
                    <a:pt x="123843" y="15003"/>
                    <a:pt x="109672" y="12879"/>
                  </a:cubicBezTo>
                  <a:cubicBezTo>
                    <a:pt x="94321" y="10755"/>
                    <a:pt x="77080" y="12171"/>
                    <a:pt x="62673" y="9811"/>
                  </a:cubicBezTo>
                  <a:cubicBezTo>
                    <a:pt x="36222" y="5798"/>
                    <a:pt x="48739" y="-1755"/>
                    <a:pt x="18981" y="3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9DC31B3F-E9DE-C948-8BAB-A91A4796A961}"/>
                </a:ext>
              </a:extLst>
            </p:cNvPr>
            <p:cNvSpPr/>
            <p:nvPr/>
          </p:nvSpPr>
          <p:spPr>
            <a:xfrm>
              <a:off x="7685108" y="4308338"/>
              <a:ext cx="182038" cy="185470"/>
            </a:xfrm>
            <a:custGeom>
              <a:avLst/>
              <a:gdLst>
                <a:gd name="connsiteX0" fmla="*/ 148662 w 182038"/>
                <a:gd name="connsiteY0" fmla="*/ 149739 h 185470"/>
                <a:gd name="connsiteX1" fmla="*/ 32464 w 182038"/>
                <a:gd name="connsiteY1" fmla="*/ 28657 h 185470"/>
                <a:gd name="connsiteX2" fmla="*/ 148662 w 182038"/>
                <a:gd name="connsiteY2" fmla="*/ 149739 h 185470"/>
                <a:gd name="connsiteX3" fmla="*/ 178892 w 182038"/>
                <a:gd name="connsiteY3" fmla="*/ 27241 h 185470"/>
                <a:gd name="connsiteX4" fmla="*/ 105678 w 182038"/>
                <a:gd name="connsiteY4" fmla="*/ 4818 h 185470"/>
                <a:gd name="connsiteX5" fmla="*/ 20183 w 182038"/>
                <a:gd name="connsiteY5" fmla="*/ 334 h 185470"/>
                <a:gd name="connsiteX6" fmla="*/ 5540 w 182038"/>
                <a:gd name="connsiteY6" fmla="*/ 75862 h 185470"/>
                <a:gd name="connsiteX7" fmla="*/ 65056 w 182038"/>
                <a:gd name="connsiteY7" fmla="*/ 184907 h 185470"/>
                <a:gd name="connsiteX8" fmla="*/ 172043 w 182038"/>
                <a:gd name="connsiteY8" fmla="*/ 108434 h 185470"/>
                <a:gd name="connsiteX9" fmla="*/ 178892 w 182038"/>
                <a:gd name="connsiteY9" fmla="*/ 27241 h 18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38" h="185470">
                  <a:moveTo>
                    <a:pt x="148662" y="149739"/>
                  </a:moveTo>
                  <a:cubicBezTo>
                    <a:pt x="6721" y="167205"/>
                    <a:pt x="6013" y="165317"/>
                    <a:pt x="32464" y="28657"/>
                  </a:cubicBezTo>
                  <a:cubicBezTo>
                    <a:pt x="197550" y="22756"/>
                    <a:pt x="161179" y="60285"/>
                    <a:pt x="148662" y="149739"/>
                  </a:cubicBezTo>
                  <a:close/>
                  <a:moveTo>
                    <a:pt x="178892" y="27241"/>
                  </a:moveTo>
                  <a:cubicBezTo>
                    <a:pt x="159054" y="10719"/>
                    <a:pt x="138979" y="7415"/>
                    <a:pt x="105678" y="4818"/>
                  </a:cubicBezTo>
                  <a:cubicBezTo>
                    <a:pt x="92689" y="3638"/>
                    <a:pt x="24198" y="-1318"/>
                    <a:pt x="20183" y="334"/>
                  </a:cubicBezTo>
                  <a:cubicBezTo>
                    <a:pt x="4360" y="6943"/>
                    <a:pt x="8611" y="56980"/>
                    <a:pt x="5540" y="75862"/>
                  </a:cubicBezTo>
                  <a:cubicBezTo>
                    <a:pt x="-364" y="113155"/>
                    <a:pt x="-17368" y="192932"/>
                    <a:pt x="65056" y="184907"/>
                  </a:cubicBezTo>
                  <a:cubicBezTo>
                    <a:pt x="190465" y="172870"/>
                    <a:pt x="155983" y="194584"/>
                    <a:pt x="172043" y="108434"/>
                  </a:cubicBezTo>
                  <a:cubicBezTo>
                    <a:pt x="177711" y="78931"/>
                    <a:pt x="186922" y="65713"/>
                    <a:pt x="178892" y="272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B694448-3284-0D40-A300-104249361185}"/>
                </a:ext>
              </a:extLst>
            </p:cNvPr>
            <p:cNvSpPr/>
            <p:nvPr/>
          </p:nvSpPr>
          <p:spPr>
            <a:xfrm>
              <a:off x="7381318" y="4286782"/>
              <a:ext cx="169187" cy="192537"/>
            </a:xfrm>
            <a:custGeom>
              <a:avLst/>
              <a:gdLst>
                <a:gd name="connsiteX0" fmla="*/ 39856 w 169187"/>
                <a:gd name="connsiteY0" fmla="*/ 36288 h 192537"/>
                <a:gd name="connsiteX1" fmla="*/ 140702 w 169187"/>
                <a:gd name="connsiteY1" fmla="*/ 59890 h 192537"/>
                <a:gd name="connsiteX2" fmla="*/ 148496 w 169187"/>
                <a:gd name="connsiteY2" fmla="*/ 116773 h 192537"/>
                <a:gd name="connsiteX3" fmla="*/ 126768 w 169187"/>
                <a:gd name="connsiteY3" fmla="*/ 156425 h 192537"/>
                <a:gd name="connsiteX4" fmla="*/ 39856 w 169187"/>
                <a:gd name="connsiteY4" fmla="*/ 36288 h 192537"/>
                <a:gd name="connsiteX5" fmla="*/ 142591 w 169187"/>
                <a:gd name="connsiteY5" fmla="*/ 192538 h 192537"/>
                <a:gd name="connsiteX6" fmla="*/ 161722 w 169187"/>
                <a:gd name="connsiteY6" fmla="*/ 38412 h 192537"/>
                <a:gd name="connsiteX7" fmla="*/ 99372 w 169187"/>
                <a:gd name="connsiteY7" fmla="*/ 9853 h 192537"/>
                <a:gd name="connsiteX8" fmla="*/ 51901 w 169187"/>
                <a:gd name="connsiteY8" fmla="*/ 7020 h 192537"/>
                <a:gd name="connsiteX9" fmla="*/ 22615 w 169187"/>
                <a:gd name="connsiteY9" fmla="*/ 3244 h 192537"/>
                <a:gd name="connsiteX10" fmla="*/ 12459 w 169187"/>
                <a:gd name="connsiteY10" fmla="*/ 89394 h 192537"/>
                <a:gd name="connsiteX11" fmla="*/ 1359 w 169187"/>
                <a:gd name="connsiteY11" fmla="*/ 162090 h 192537"/>
                <a:gd name="connsiteX12" fmla="*/ 59222 w 169187"/>
                <a:gd name="connsiteY12" fmla="*/ 191121 h 192537"/>
                <a:gd name="connsiteX13" fmla="*/ 142591 w 169187"/>
                <a:gd name="connsiteY13" fmla="*/ 192538 h 19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187" h="192537">
                  <a:moveTo>
                    <a:pt x="39856" y="36288"/>
                  </a:moveTo>
                  <a:cubicBezTo>
                    <a:pt x="77407" y="33927"/>
                    <a:pt x="124170" y="37232"/>
                    <a:pt x="140702" y="59890"/>
                  </a:cubicBezTo>
                  <a:cubicBezTo>
                    <a:pt x="151802" y="75232"/>
                    <a:pt x="150621" y="93878"/>
                    <a:pt x="148496" y="116773"/>
                  </a:cubicBezTo>
                  <a:cubicBezTo>
                    <a:pt x="144481" y="160910"/>
                    <a:pt x="135979" y="154301"/>
                    <a:pt x="126768" y="156425"/>
                  </a:cubicBezTo>
                  <a:cubicBezTo>
                    <a:pt x="-11158" y="187581"/>
                    <a:pt x="22851" y="138723"/>
                    <a:pt x="39856" y="36288"/>
                  </a:cubicBezTo>
                  <a:close/>
                  <a:moveTo>
                    <a:pt x="142591" y="192538"/>
                  </a:moveTo>
                  <a:cubicBezTo>
                    <a:pt x="160304" y="170587"/>
                    <a:pt x="180379" y="69331"/>
                    <a:pt x="161722" y="38412"/>
                  </a:cubicBezTo>
                  <a:cubicBezTo>
                    <a:pt x="149677" y="18114"/>
                    <a:pt x="128185" y="11977"/>
                    <a:pt x="99372" y="9853"/>
                  </a:cubicBezTo>
                  <a:cubicBezTo>
                    <a:pt x="80714" y="8437"/>
                    <a:pt x="69377" y="11033"/>
                    <a:pt x="51901" y="7020"/>
                  </a:cubicBezTo>
                  <a:cubicBezTo>
                    <a:pt x="37966" y="3716"/>
                    <a:pt x="34424" y="-4545"/>
                    <a:pt x="22615" y="3244"/>
                  </a:cubicBezTo>
                  <a:cubicBezTo>
                    <a:pt x="6083" y="13865"/>
                    <a:pt x="16947" y="64139"/>
                    <a:pt x="12459" y="89394"/>
                  </a:cubicBezTo>
                  <a:cubicBezTo>
                    <a:pt x="9389" y="106624"/>
                    <a:pt x="-4309" y="147456"/>
                    <a:pt x="1359" y="162090"/>
                  </a:cubicBezTo>
                  <a:cubicBezTo>
                    <a:pt x="9389" y="182624"/>
                    <a:pt x="27811" y="194426"/>
                    <a:pt x="59222" y="191121"/>
                  </a:cubicBezTo>
                  <a:cubicBezTo>
                    <a:pt x="103859" y="186401"/>
                    <a:pt x="100552" y="186873"/>
                    <a:pt x="142591" y="1925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5D170C9-6D4E-224E-897E-298F88658EB0}"/>
                </a:ext>
              </a:extLst>
            </p:cNvPr>
            <p:cNvSpPr/>
            <p:nvPr/>
          </p:nvSpPr>
          <p:spPr>
            <a:xfrm>
              <a:off x="7239791" y="4553489"/>
              <a:ext cx="141004" cy="227567"/>
            </a:xfrm>
            <a:custGeom>
              <a:avLst/>
              <a:gdLst>
                <a:gd name="connsiteX0" fmla="*/ 137453 w 141004"/>
                <a:gd name="connsiteY0" fmla="*/ 226765 h 227567"/>
                <a:gd name="connsiteX1" fmla="*/ 29049 w 141004"/>
                <a:gd name="connsiteY1" fmla="*/ 192069 h 227567"/>
                <a:gd name="connsiteX2" fmla="*/ 46054 w 141004"/>
                <a:gd name="connsiteY2" fmla="*/ 20713 h 227567"/>
                <a:gd name="connsiteX3" fmla="*/ 16060 w 141004"/>
                <a:gd name="connsiteY3" fmla="*/ 16465 h 227567"/>
                <a:gd name="connsiteX4" fmla="*/ 0 w 141004"/>
                <a:gd name="connsiteY4" fmla="*/ 220392 h 227567"/>
                <a:gd name="connsiteX5" fmla="*/ 137453 w 141004"/>
                <a:gd name="connsiteY5" fmla="*/ 226765 h 22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04" h="227567">
                  <a:moveTo>
                    <a:pt x="137453" y="226765"/>
                  </a:moveTo>
                  <a:cubicBezTo>
                    <a:pt x="153986" y="169646"/>
                    <a:pt x="111947" y="197497"/>
                    <a:pt x="29049" y="192069"/>
                  </a:cubicBezTo>
                  <a:cubicBezTo>
                    <a:pt x="16296" y="104267"/>
                    <a:pt x="39441" y="59894"/>
                    <a:pt x="46054" y="20713"/>
                  </a:cubicBezTo>
                  <a:cubicBezTo>
                    <a:pt x="51014" y="-8790"/>
                    <a:pt x="23145" y="-3598"/>
                    <a:pt x="16060" y="16465"/>
                  </a:cubicBezTo>
                  <a:lnTo>
                    <a:pt x="0" y="220392"/>
                  </a:lnTo>
                  <a:cubicBezTo>
                    <a:pt x="4723" y="243523"/>
                    <a:pt x="53848" y="201038"/>
                    <a:pt x="137453" y="22676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3BFBD8D-08AC-C346-9920-E61A2B3D14D2}"/>
                </a:ext>
              </a:extLst>
            </p:cNvPr>
            <p:cNvSpPr/>
            <p:nvPr/>
          </p:nvSpPr>
          <p:spPr>
            <a:xfrm>
              <a:off x="8266989" y="4531482"/>
              <a:ext cx="32988" cy="209827"/>
            </a:xfrm>
            <a:custGeom>
              <a:avLst/>
              <a:gdLst>
                <a:gd name="connsiteX0" fmla="*/ 32989 w 32988"/>
                <a:gd name="connsiteY0" fmla="*/ 0 h 209827"/>
                <a:gd name="connsiteX1" fmla="*/ 5356 w 32988"/>
                <a:gd name="connsiteY1" fmla="*/ 11093 h 209827"/>
                <a:gd name="connsiteX2" fmla="*/ 9607 w 32988"/>
                <a:gd name="connsiteY2" fmla="*/ 112113 h 209827"/>
                <a:gd name="connsiteX3" fmla="*/ 2050 w 32988"/>
                <a:gd name="connsiteY3" fmla="*/ 209828 h 209827"/>
                <a:gd name="connsiteX4" fmla="*/ 17165 w 32988"/>
                <a:gd name="connsiteY4" fmla="*/ 166163 h 209827"/>
                <a:gd name="connsiteX5" fmla="*/ 32989 w 32988"/>
                <a:gd name="connsiteY5" fmla="*/ 0 h 2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88" h="209827">
                  <a:moveTo>
                    <a:pt x="32989" y="0"/>
                  </a:moveTo>
                  <a:cubicBezTo>
                    <a:pt x="13622" y="1652"/>
                    <a:pt x="16693" y="2124"/>
                    <a:pt x="5356" y="11093"/>
                  </a:cubicBezTo>
                  <a:cubicBezTo>
                    <a:pt x="4884" y="39889"/>
                    <a:pt x="11261" y="75293"/>
                    <a:pt x="9607" y="112113"/>
                  </a:cubicBezTo>
                  <a:cubicBezTo>
                    <a:pt x="8427" y="139964"/>
                    <a:pt x="-5035" y="190474"/>
                    <a:pt x="2050" y="209828"/>
                  </a:cubicBezTo>
                  <a:cubicBezTo>
                    <a:pt x="14331" y="204399"/>
                    <a:pt x="11969" y="205580"/>
                    <a:pt x="17165" y="166163"/>
                  </a:cubicBezTo>
                  <a:lnTo>
                    <a:pt x="32989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9B57A241-0634-8C49-BB26-83601710B5D6}"/>
                </a:ext>
              </a:extLst>
            </p:cNvPr>
            <p:cNvSpPr/>
            <p:nvPr/>
          </p:nvSpPr>
          <p:spPr>
            <a:xfrm>
              <a:off x="7915958" y="4033701"/>
              <a:ext cx="184452" cy="15640"/>
            </a:xfrm>
            <a:custGeom>
              <a:avLst/>
              <a:gdLst>
                <a:gd name="connsiteX0" fmla="*/ 184452 w 184452"/>
                <a:gd name="connsiteY0" fmla="*/ 6373 h 15640"/>
                <a:gd name="connsiteX1" fmla="*/ 163196 w 184452"/>
                <a:gd name="connsiteY1" fmla="*/ 0 h 15640"/>
                <a:gd name="connsiteX2" fmla="*/ 15115 w 184452"/>
                <a:gd name="connsiteY2" fmla="*/ 4957 h 15640"/>
                <a:gd name="connsiteX3" fmla="*/ 0 w 184452"/>
                <a:gd name="connsiteY3" fmla="*/ 11801 h 15640"/>
                <a:gd name="connsiteX4" fmla="*/ 146428 w 184452"/>
                <a:gd name="connsiteY4" fmla="*/ 15578 h 15640"/>
                <a:gd name="connsiteX5" fmla="*/ 172643 w 184452"/>
                <a:gd name="connsiteY5" fmla="*/ 14870 h 15640"/>
                <a:gd name="connsiteX6" fmla="*/ 184452 w 184452"/>
                <a:gd name="connsiteY6" fmla="*/ 6373 h 1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52" h="15640">
                  <a:moveTo>
                    <a:pt x="184452" y="6373"/>
                  </a:moveTo>
                  <a:cubicBezTo>
                    <a:pt x="173588" y="-1416"/>
                    <a:pt x="186578" y="472"/>
                    <a:pt x="163196" y="0"/>
                  </a:cubicBezTo>
                  <a:lnTo>
                    <a:pt x="15115" y="4957"/>
                  </a:lnTo>
                  <a:cubicBezTo>
                    <a:pt x="-3543" y="8969"/>
                    <a:pt x="10155" y="4248"/>
                    <a:pt x="0" y="11801"/>
                  </a:cubicBezTo>
                  <a:lnTo>
                    <a:pt x="146428" y="15578"/>
                  </a:lnTo>
                  <a:cubicBezTo>
                    <a:pt x="150207" y="15814"/>
                    <a:pt x="170045" y="15342"/>
                    <a:pt x="172643" y="14870"/>
                  </a:cubicBezTo>
                  <a:cubicBezTo>
                    <a:pt x="194371" y="9677"/>
                    <a:pt x="177131" y="14634"/>
                    <a:pt x="184452" y="637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256F39B5-8368-FD4A-961A-6C39E4345929}"/>
                </a:ext>
              </a:extLst>
            </p:cNvPr>
            <p:cNvSpPr/>
            <p:nvPr/>
          </p:nvSpPr>
          <p:spPr>
            <a:xfrm>
              <a:off x="7939103" y="4075353"/>
              <a:ext cx="127297" cy="22311"/>
            </a:xfrm>
            <a:custGeom>
              <a:avLst/>
              <a:gdLst>
                <a:gd name="connsiteX0" fmla="*/ 127298 w 127297"/>
                <a:gd name="connsiteY0" fmla="*/ 8150 h 22311"/>
                <a:gd name="connsiteX1" fmla="*/ 63295 w 127297"/>
                <a:gd name="connsiteY1" fmla="*/ 5081 h 22311"/>
                <a:gd name="connsiteX2" fmla="*/ 0 w 127297"/>
                <a:gd name="connsiteY2" fmla="*/ 22311 h 22311"/>
                <a:gd name="connsiteX3" fmla="*/ 127298 w 127297"/>
                <a:gd name="connsiteY3" fmla="*/ 8150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7" h="22311">
                  <a:moveTo>
                    <a:pt x="127298" y="8150"/>
                  </a:moveTo>
                  <a:cubicBezTo>
                    <a:pt x="111474" y="-7428"/>
                    <a:pt x="94706" y="3901"/>
                    <a:pt x="63295" y="5081"/>
                  </a:cubicBezTo>
                  <a:cubicBezTo>
                    <a:pt x="39677" y="5789"/>
                    <a:pt x="8975" y="4845"/>
                    <a:pt x="0" y="22311"/>
                  </a:cubicBezTo>
                  <a:cubicBezTo>
                    <a:pt x="28341" y="20895"/>
                    <a:pt x="109821" y="22075"/>
                    <a:pt x="127298" y="815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EE91D48-11BE-1049-93B1-E4BEADE14259}"/>
                </a:ext>
              </a:extLst>
            </p:cNvPr>
            <p:cNvSpPr/>
            <p:nvPr/>
          </p:nvSpPr>
          <p:spPr>
            <a:xfrm>
              <a:off x="7307007" y="4095776"/>
              <a:ext cx="30088" cy="83336"/>
            </a:xfrm>
            <a:custGeom>
              <a:avLst/>
              <a:gdLst>
                <a:gd name="connsiteX0" fmla="*/ 30088 w 30088"/>
                <a:gd name="connsiteY0" fmla="*/ 73876 h 83336"/>
                <a:gd name="connsiteX1" fmla="*/ 18988 w 30088"/>
                <a:gd name="connsiteY1" fmla="*/ 36820 h 83336"/>
                <a:gd name="connsiteX2" fmla="*/ 10249 w 30088"/>
                <a:gd name="connsiteY2" fmla="*/ 0 h 83336"/>
                <a:gd name="connsiteX3" fmla="*/ 94 w 30088"/>
                <a:gd name="connsiteY3" fmla="*/ 36348 h 83336"/>
                <a:gd name="connsiteX4" fmla="*/ 2692 w 30088"/>
                <a:gd name="connsiteY4" fmla="*/ 82609 h 83336"/>
                <a:gd name="connsiteX5" fmla="*/ 30088 w 30088"/>
                <a:gd name="connsiteY5" fmla="*/ 73876 h 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88" h="83336">
                  <a:moveTo>
                    <a:pt x="30088" y="73876"/>
                  </a:moveTo>
                  <a:cubicBezTo>
                    <a:pt x="23711" y="52162"/>
                    <a:pt x="20405" y="68448"/>
                    <a:pt x="18988" y="36820"/>
                  </a:cubicBezTo>
                  <a:cubicBezTo>
                    <a:pt x="17807" y="12273"/>
                    <a:pt x="24892" y="14870"/>
                    <a:pt x="10249" y="0"/>
                  </a:cubicBezTo>
                  <a:cubicBezTo>
                    <a:pt x="5762" y="4012"/>
                    <a:pt x="1039" y="-10149"/>
                    <a:pt x="94" y="36348"/>
                  </a:cubicBezTo>
                  <a:cubicBezTo>
                    <a:pt x="-142" y="52162"/>
                    <a:pt x="-142" y="67032"/>
                    <a:pt x="2692" y="82609"/>
                  </a:cubicBezTo>
                  <a:cubicBezTo>
                    <a:pt x="17099" y="84498"/>
                    <a:pt x="24420" y="83082"/>
                    <a:pt x="30088" y="738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1FF058FA-520A-364F-B138-3F65EC4D6DF9}"/>
                </a:ext>
              </a:extLst>
            </p:cNvPr>
            <p:cNvSpPr/>
            <p:nvPr/>
          </p:nvSpPr>
          <p:spPr>
            <a:xfrm>
              <a:off x="7590038" y="4144250"/>
              <a:ext cx="123755" cy="18613"/>
            </a:xfrm>
            <a:custGeom>
              <a:avLst/>
              <a:gdLst>
                <a:gd name="connsiteX0" fmla="*/ 123755 w 123755"/>
                <a:gd name="connsiteY0" fmla="*/ 15962 h 18613"/>
                <a:gd name="connsiteX1" fmla="*/ 69908 w 123755"/>
                <a:gd name="connsiteY1" fmla="*/ 4396 h 18613"/>
                <a:gd name="connsiteX2" fmla="*/ 0 w 123755"/>
                <a:gd name="connsiteY2" fmla="*/ 15489 h 18613"/>
                <a:gd name="connsiteX3" fmla="*/ 123755 w 123755"/>
                <a:gd name="connsiteY3" fmla="*/ 15962 h 1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55" h="18613">
                  <a:moveTo>
                    <a:pt x="123755" y="15962"/>
                  </a:moveTo>
                  <a:cubicBezTo>
                    <a:pt x="112419" y="-9057"/>
                    <a:pt x="97068" y="2272"/>
                    <a:pt x="69908" y="4396"/>
                  </a:cubicBezTo>
                  <a:cubicBezTo>
                    <a:pt x="16296" y="8881"/>
                    <a:pt x="8975" y="-796"/>
                    <a:pt x="0" y="15489"/>
                  </a:cubicBezTo>
                  <a:cubicBezTo>
                    <a:pt x="17477" y="23042"/>
                    <a:pt x="93289" y="14309"/>
                    <a:pt x="123755" y="1596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B593A9E3-E061-8545-A27E-F63EDE94DAFD}"/>
                </a:ext>
              </a:extLst>
            </p:cNvPr>
            <p:cNvSpPr/>
            <p:nvPr/>
          </p:nvSpPr>
          <p:spPr>
            <a:xfrm>
              <a:off x="8256629" y="4955622"/>
              <a:ext cx="21044" cy="103615"/>
            </a:xfrm>
            <a:custGeom>
              <a:avLst/>
              <a:gdLst>
                <a:gd name="connsiteX0" fmla="*/ 20676 w 21044"/>
                <a:gd name="connsiteY0" fmla="*/ 0 h 103615"/>
                <a:gd name="connsiteX1" fmla="*/ 2491 w 21044"/>
                <a:gd name="connsiteY1" fmla="*/ 46497 h 103615"/>
                <a:gd name="connsiteX2" fmla="*/ 5089 w 21044"/>
                <a:gd name="connsiteY2" fmla="*/ 103616 h 103615"/>
                <a:gd name="connsiteX3" fmla="*/ 20676 w 21044"/>
                <a:gd name="connsiteY3" fmla="*/ 0 h 10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4" h="103615">
                  <a:moveTo>
                    <a:pt x="20676" y="0"/>
                  </a:moveTo>
                  <a:cubicBezTo>
                    <a:pt x="1546" y="8733"/>
                    <a:pt x="3436" y="19590"/>
                    <a:pt x="2491" y="46497"/>
                  </a:cubicBezTo>
                  <a:cubicBezTo>
                    <a:pt x="1546" y="70572"/>
                    <a:pt x="-3886" y="94411"/>
                    <a:pt x="5089" y="103616"/>
                  </a:cubicBezTo>
                  <a:cubicBezTo>
                    <a:pt x="13591" y="87802"/>
                    <a:pt x="23038" y="21714"/>
                    <a:pt x="2067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2D88B12-A222-B848-BF22-5C72B3253BD0}"/>
                </a:ext>
              </a:extLst>
            </p:cNvPr>
            <p:cNvSpPr/>
            <p:nvPr/>
          </p:nvSpPr>
          <p:spPr>
            <a:xfrm>
              <a:off x="7703021" y="4686577"/>
              <a:ext cx="47379" cy="67005"/>
            </a:xfrm>
            <a:custGeom>
              <a:avLst/>
              <a:gdLst>
                <a:gd name="connsiteX0" fmla="*/ 47379 w 47379"/>
                <a:gd name="connsiteY0" fmla="*/ 7055 h 67005"/>
                <a:gd name="connsiteX1" fmla="*/ 24234 w 47379"/>
                <a:gd name="connsiteY1" fmla="*/ 7291 h 67005"/>
                <a:gd name="connsiteX2" fmla="*/ 2742 w 47379"/>
                <a:gd name="connsiteY2" fmla="*/ 67006 h 67005"/>
                <a:gd name="connsiteX3" fmla="*/ 13370 w 47379"/>
                <a:gd name="connsiteY3" fmla="*/ 51428 h 67005"/>
                <a:gd name="connsiteX4" fmla="*/ 47379 w 47379"/>
                <a:gd name="connsiteY4" fmla="*/ 7055 h 6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9" h="67005">
                  <a:moveTo>
                    <a:pt x="47379" y="7055"/>
                  </a:moveTo>
                  <a:cubicBezTo>
                    <a:pt x="39585" y="1862"/>
                    <a:pt x="39821" y="-5927"/>
                    <a:pt x="24234" y="7291"/>
                  </a:cubicBezTo>
                  <a:cubicBezTo>
                    <a:pt x="22108" y="9179"/>
                    <a:pt x="-9303" y="44111"/>
                    <a:pt x="2742" y="67006"/>
                  </a:cubicBezTo>
                  <a:cubicBezTo>
                    <a:pt x="16440" y="56148"/>
                    <a:pt x="4631" y="70310"/>
                    <a:pt x="13370" y="51428"/>
                  </a:cubicBezTo>
                  <a:cubicBezTo>
                    <a:pt x="22108" y="32782"/>
                    <a:pt x="27777" y="20036"/>
                    <a:pt x="47379" y="70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CA98A62-0E2C-5249-A9A7-1E1AA457B8ED}"/>
                </a:ext>
              </a:extLst>
            </p:cNvPr>
            <p:cNvSpPr/>
            <p:nvPr/>
          </p:nvSpPr>
          <p:spPr>
            <a:xfrm>
              <a:off x="7725613" y="4368500"/>
              <a:ext cx="33327" cy="51576"/>
            </a:xfrm>
            <a:custGeom>
              <a:avLst/>
              <a:gdLst>
                <a:gd name="connsiteX0" fmla="*/ 33054 w 33327"/>
                <a:gd name="connsiteY0" fmla="*/ 3191 h 51576"/>
                <a:gd name="connsiteX1" fmla="*/ 8964 w 33327"/>
                <a:gd name="connsiteY1" fmla="*/ 17825 h 51576"/>
                <a:gd name="connsiteX2" fmla="*/ 4949 w 33327"/>
                <a:gd name="connsiteY2" fmla="*/ 51576 h 51576"/>
                <a:gd name="connsiteX3" fmla="*/ 24079 w 33327"/>
                <a:gd name="connsiteY3" fmla="*/ 27738 h 51576"/>
                <a:gd name="connsiteX4" fmla="*/ 33054 w 33327"/>
                <a:gd name="connsiteY4" fmla="*/ 3191 h 5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27" h="51576">
                  <a:moveTo>
                    <a:pt x="33054" y="3191"/>
                  </a:moveTo>
                  <a:cubicBezTo>
                    <a:pt x="29983" y="1775"/>
                    <a:pt x="27149" y="-8610"/>
                    <a:pt x="8964" y="17825"/>
                  </a:cubicBezTo>
                  <a:cubicBezTo>
                    <a:pt x="-719" y="31750"/>
                    <a:pt x="-3317" y="34583"/>
                    <a:pt x="4949" y="51576"/>
                  </a:cubicBezTo>
                  <a:cubicBezTo>
                    <a:pt x="28330" y="44968"/>
                    <a:pt x="14632" y="51340"/>
                    <a:pt x="24079" y="27738"/>
                  </a:cubicBezTo>
                  <a:cubicBezTo>
                    <a:pt x="30220" y="12632"/>
                    <a:pt x="34471" y="14048"/>
                    <a:pt x="33054" y="319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0EFD737-68A9-8A4A-BE09-EFB03BFDF523}"/>
                </a:ext>
              </a:extLst>
            </p:cNvPr>
            <p:cNvSpPr/>
            <p:nvPr/>
          </p:nvSpPr>
          <p:spPr>
            <a:xfrm>
              <a:off x="7764799" y="4377356"/>
              <a:ext cx="24807" cy="49093"/>
            </a:xfrm>
            <a:custGeom>
              <a:avLst/>
              <a:gdLst>
                <a:gd name="connsiteX0" fmla="*/ 20319 w 24807"/>
                <a:gd name="connsiteY0" fmla="*/ 0 h 49093"/>
                <a:gd name="connsiteX1" fmla="*/ 4259 w 24807"/>
                <a:gd name="connsiteY1" fmla="*/ 21006 h 49093"/>
                <a:gd name="connsiteX2" fmla="*/ 4023 w 24807"/>
                <a:gd name="connsiteY2" fmla="*/ 49094 h 49093"/>
                <a:gd name="connsiteX3" fmla="*/ 20319 w 24807"/>
                <a:gd name="connsiteY3" fmla="*/ 0 h 4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7" h="49093">
                  <a:moveTo>
                    <a:pt x="20319" y="0"/>
                  </a:moveTo>
                  <a:cubicBezTo>
                    <a:pt x="3315" y="4248"/>
                    <a:pt x="9455" y="-3776"/>
                    <a:pt x="4259" y="21006"/>
                  </a:cubicBezTo>
                  <a:cubicBezTo>
                    <a:pt x="8" y="39889"/>
                    <a:pt x="-2590" y="35404"/>
                    <a:pt x="4023" y="49094"/>
                  </a:cubicBezTo>
                  <a:cubicBezTo>
                    <a:pt x="25279" y="40833"/>
                    <a:pt x="29294" y="17466"/>
                    <a:pt x="203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FB29FE0-1643-1E4A-912A-7DE8BCFA236E}"/>
                </a:ext>
              </a:extLst>
            </p:cNvPr>
            <p:cNvSpPr/>
            <p:nvPr/>
          </p:nvSpPr>
          <p:spPr>
            <a:xfrm>
              <a:off x="7437012" y="4352101"/>
              <a:ext cx="35883" cy="46591"/>
            </a:xfrm>
            <a:custGeom>
              <a:avLst/>
              <a:gdLst>
                <a:gd name="connsiteX0" fmla="*/ 35884 w 35883"/>
                <a:gd name="connsiteY0" fmla="*/ 0 h 46591"/>
                <a:gd name="connsiteX1" fmla="*/ 4000 w 35883"/>
                <a:gd name="connsiteY1" fmla="*/ 29267 h 46591"/>
                <a:gd name="connsiteX2" fmla="*/ 5417 w 35883"/>
                <a:gd name="connsiteY2" fmla="*/ 46261 h 46591"/>
                <a:gd name="connsiteX3" fmla="*/ 35884 w 35883"/>
                <a:gd name="connsiteY3" fmla="*/ 0 h 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" h="46591">
                  <a:moveTo>
                    <a:pt x="35884" y="0"/>
                  </a:moveTo>
                  <a:cubicBezTo>
                    <a:pt x="20060" y="2360"/>
                    <a:pt x="8251" y="17938"/>
                    <a:pt x="4000" y="29267"/>
                  </a:cubicBezTo>
                  <a:cubicBezTo>
                    <a:pt x="-5447" y="52870"/>
                    <a:pt x="4709" y="45081"/>
                    <a:pt x="5417" y="46261"/>
                  </a:cubicBezTo>
                  <a:cubicBezTo>
                    <a:pt x="22894" y="39180"/>
                    <a:pt x="35884" y="11565"/>
                    <a:pt x="3588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F30E8D1-07A8-4B49-AF00-8FDC2C020A86}"/>
                </a:ext>
              </a:extLst>
            </p:cNvPr>
            <p:cNvSpPr/>
            <p:nvPr/>
          </p:nvSpPr>
          <p:spPr>
            <a:xfrm>
              <a:off x="8096800" y="4386797"/>
              <a:ext cx="26282" cy="48857"/>
            </a:xfrm>
            <a:custGeom>
              <a:avLst/>
              <a:gdLst>
                <a:gd name="connsiteX0" fmla="*/ 26283 w 26282"/>
                <a:gd name="connsiteY0" fmla="*/ 0 h 48857"/>
                <a:gd name="connsiteX1" fmla="*/ 3846 w 26282"/>
                <a:gd name="connsiteY1" fmla="*/ 17230 h 48857"/>
                <a:gd name="connsiteX2" fmla="*/ 3610 w 26282"/>
                <a:gd name="connsiteY2" fmla="*/ 48858 h 48857"/>
                <a:gd name="connsiteX3" fmla="*/ 26283 w 26282"/>
                <a:gd name="connsiteY3" fmla="*/ 0 h 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2" h="48857">
                  <a:moveTo>
                    <a:pt x="26283" y="0"/>
                  </a:moveTo>
                  <a:cubicBezTo>
                    <a:pt x="11640" y="3068"/>
                    <a:pt x="8806" y="5193"/>
                    <a:pt x="3846" y="17230"/>
                  </a:cubicBezTo>
                  <a:cubicBezTo>
                    <a:pt x="-1822" y="31156"/>
                    <a:pt x="-641" y="39889"/>
                    <a:pt x="3610" y="48858"/>
                  </a:cubicBezTo>
                  <a:cubicBezTo>
                    <a:pt x="15419" y="39889"/>
                    <a:pt x="20851" y="17466"/>
                    <a:pt x="262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076B918-9E30-8D4D-9D72-E68C04715BA8}"/>
                </a:ext>
              </a:extLst>
            </p:cNvPr>
            <p:cNvSpPr/>
            <p:nvPr/>
          </p:nvSpPr>
          <p:spPr>
            <a:xfrm>
              <a:off x="7760556" y="4140829"/>
              <a:ext cx="32592" cy="23097"/>
            </a:xfrm>
            <a:custGeom>
              <a:avLst/>
              <a:gdLst>
                <a:gd name="connsiteX0" fmla="*/ 32592 w 32592"/>
                <a:gd name="connsiteY0" fmla="*/ 16549 h 23097"/>
                <a:gd name="connsiteX1" fmla="*/ 0 w 32592"/>
                <a:gd name="connsiteY1" fmla="*/ 13481 h 23097"/>
                <a:gd name="connsiteX2" fmla="*/ 32592 w 32592"/>
                <a:gd name="connsiteY2" fmla="*/ 16549 h 2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92" h="23097">
                  <a:moveTo>
                    <a:pt x="32592" y="16549"/>
                  </a:moveTo>
                  <a:cubicBezTo>
                    <a:pt x="29758" y="-8942"/>
                    <a:pt x="8502" y="-917"/>
                    <a:pt x="0" y="13481"/>
                  </a:cubicBezTo>
                  <a:cubicBezTo>
                    <a:pt x="8266" y="23630"/>
                    <a:pt x="24326" y="27407"/>
                    <a:pt x="32592" y="165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7AB0AFC-58B9-144A-8F7C-8FC722062ADE}"/>
                </a:ext>
              </a:extLst>
            </p:cNvPr>
            <p:cNvSpPr/>
            <p:nvPr/>
          </p:nvSpPr>
          <p:spPr>
            <a:xfrm>
              <a:off x="8266102" y="4819907"/>
              <a:ext cx="18608" cy="34223"/>
            </a:xfrm>
            <a:custGeom>
              <a:avLst/>
              <a:gdLst>
                <a:gd name="connsiteX0" fmla="*/ 13801 w 18608"/>
                <a:gd name="connsiteY0" fmla="*/ 0 h 34223"/>
                <a:gd name="connsiteX1" fmla="*/ 8369 w 18608"/>
                <a:gd name="connsiteY1" fmla="*/ 34224 h 34223"/>
                <a:gd name="connsiteX2" fmla="*/ 13801 w 18608"/>
                <a:gd name="connsiteY2" fmla="*/ 0 h 3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8" h="34223">
                  <a:moveTo>
                    <a:pt x="13801" y="0"/>
                  </a:moveTo>
                  <a:cubicBezTo>
                    <a:pt x="-5329" y="8497"/>
                    <a:pt x="-2023" y="23603"/>
                    <a:pt x="8369" y="34224"/>
                  </a:cubicBezTo>
                  <a:cubicBezTo>
                    <a:pt x="17344" y="23131"/>
                    <a:pt x="23248" y="15578"/>
                    <a:pt x="1380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84" name="Gráfico 626">
            <a:extLst>
              <a:ext uri="{FF2B5EF4-FFF2-40B4-BE49-F238E27FC236}">
                <a16:creationId xmlns:a16="http://schemas.microsoft.com/office/drawing/2014/main" id="{6777F330-70CE-6445-92CE-A30B33A7FEC3}"/>
              </a:ext>
            </a:extLst>
          </p:cNvPr>
          <p:cNvGrpSpPr/>
          <p:nvPr/>
        </p:nvGrpSpPr>
        <p:grpSpPr>
          <a:xfrm rot="844936">
            <a:off x="7760927" y="352195"/>
            <a:ext cx="436517" cy="57892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4822B557-247F-7642-B008-1BFE887B2F7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EBD207A-60FC-8849-8480-6BCBFA2E9E4E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4E743BDB-74BD-6C4C-BC32-6051144ABA6A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FDA36595-C233-984F-8293-B4F073070DC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75112A97-47AF-AD4C-B54B-585E8F7EB339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FD2EC3AB-B0D8-AC45-B4DF-DFF37658DFAA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602104F-8E08-C245-AC50-7B689AD2A577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1A58348C-9ACE-A844-B1EE-CF3591749784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464B80CE-BA44-4340-94EA-4929D0519172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D6456905-208E-9A42-8645-CB36FB5467F3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C7224F63-5B82-1841-9ADB-65651D2E0697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6C2053B3-5503-D947-A519-93D700996BC0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AA82618F-2923-F24D-B448-A924BCE4525C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A0DA70BF-1674-6149-8BD3-FA570C6BFFD8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B34C91-E578-4B3D-AA43-9F1E5836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10" y="1632968"/>
            <a:ext cx="3800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252</Words>
  <Application>Microsoft Office PowerPoint</Application>
  <PresentationFormat>Широкоэкранный</PresentationFormat>
  <Paragraphs>46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Trebuchet MS</vt:lpstr>
      <vt:lpstr>Roboto Th</vt:lpstr>
      <vt:lpstr>Times New Roman</vt:lpstr>
      <vt:lpstr>Quicksand</vt:lpstr>
      <vt:lpstr>Calibri</vt:lpstr>
      <vt:lpstr>Arial</vt:lpstr>
      <vt:lpstr>Tema de Office</vt:lpstr>
      <vt:lpstr>Автоматизированная система удаленного управления теплицей</vt:lpstr>
      <vt:lpstr>Цель </vt:lpstr>
      <vt:lpstr>Актуальность</vt:lpstr>
      <vt:lpstr>Задачи</vt:lpstr>
      <vt:lpstr>Сервер</vt:lpstr>
      <vt:lpstr>Презентация PowerPoint</vt:lpstr>
      <vt:lpstr>Создание многофункционального приложения</vt:lpstr>
      <vt:lpstr>Обоснование выбора языка программирования и используемых программных средств</vt:lpstr>
      <vt:lpstr>Главное меню приложения</vt:lpstr>
      <vt:lpstr>Главный экран приложения</vt:lpstr>
      <vt:lpstr>Страницы, позволяющие взаимодействовать с поливом, форточками</vt:lpstr>
      <vt:lpstr>Показания датчиков в таблице</vt:lpstr>
      <vt:lpstr>Режимы полива и открытия форточек</vt:lpstr>
      <vt:lpstr>Дополнительный функционал</vt:lpstr>
      <vt:lpstr>Создание сайта  в HTML, CSS</vt:lpstr>
      <vt:lpstr>Главный экран сайта</vt:lpstr>
      <vt:lpstr>Вторая секция сайта: Описание приложения</vt:lpstr>
      <vt:lpstr>Третья секция сайта: Инструкция по установке</vt:lpstr>
      <vt:lpstr>Четвертая секция сайта: Это интересно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</dc:title>
  <dc:creator>Microsoft Office User</dc:creator>
  <cp:lastModifiedBy>User</cp:lastModifiedBy>
  <cp:revision>238</cp:revision>
  <dcterms:created xsi:type="dcterms:W3CDTF">2021-02-21T11:09:14Z</dcterms:created>
  <dcterms:modified xsi:type="dcterms:W3CDTF">2023-04-19T08:36:47Z</dcterms:modified>
</cp:coreProperties>
</file>